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864"/>
    <a:srgbClr val="01BFBF"/>
    <a:srgbClr val="033B47"/>
    <a:srgbClr val="5D9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E0015-E3A3-AC73-5728-D90341F6C377}" v="2" dt="2024-09-12T09:24:01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3186" autoAdjust="0"/>
  </p:normalViewPr>
  <p:slideViewPr>
    <p:cSldViewPr snapToGrid="0">
      <p:cViewPr>
        <p:scale>
          <a:sx n="66" d="100"/>
          <a:sy n="66" d="100"/>
        </p:scale>
        <p:origin x="48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C5D32-85B0-4D54-A408-526C62AEAA28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424B2-FF50-4E6D-8587-F7153F12DC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3357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424B2-FF50-4E6D-8587-F7153F12DC9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6688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424B2-FF50-4E6D-8587-F7153F12DC9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19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424B2-FF50-4E6D-8587-F7153F12DC9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868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424B2-FF50-4E6D-8587-F7153F12DC9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36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C022C-3618-9FDA-A324-F19905594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953729E-4E6B-CEB3-F28E-6D36D473B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6D17CF-E553-A5D7-AD93-F9655629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C30CBB-460C-F3EC-794E-013B9C2A7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37E101-2311-BA0B-C132-D3E1C9E3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090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8661A-FB7D-CE7E-8AC2-AD29CD36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A84B005-7F3A-9FAB-9EEF-BD88DB86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54CE32-9207-133E-D408-65A07E9A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E126EC-1BE3-5064-CEC8-F1773317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5AF46D-6C1F-F5A7-00B7-2BD53F60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646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58ECDA-2B49-99FB-249B-4C4BCFAC5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31C9D78-3674-7C7F-03A4-83F7B325E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720DD3-00D3-4C00-6658-510FAA06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70A841-CBA7-82F8-F82E-43072459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9D94F8-526B-F1C2-E949-2EF1ABE3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29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B95155-AD34-5105-4BD8-F38A46BF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488C7C-A80A-6645-D5DB-7AD59A29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E86A9D-C16B-02D6-A16A-97EE0676B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1CBDC4-702A-225F-2546-87045DB4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6998F4-A7A7-EF2D-FED2-FA73324B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521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A710F-A62C-D62E-0231-5F704F0E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235632-096D-B04D-EE7B-B064ED79F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BD32F5-81A3-5825-FF5E-04179EDC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7AE56F-F57F-797D-C4FA-236C5C6F1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732F52-BF6F-1302-F23B-F5B4382D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330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1506D2-9514-F283-2D53-DE40166E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52FB1C-FAFA-339E-4125-393A12790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B7A46D-78DD-3851-B7C7-6CA94CDA7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DE053BB-91D8-C031-084C-AED095C1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5B9419-6AD8-320A-607C-68E5D39F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ED02F6-23F2-F1DD-DA6C-7BE40C58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283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D830D-C756-5509-5162-9C7006E7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AF1E7B-FD75-F7C5-095B-C7F18C81E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028C7CA-1550-5EF6-8FB1-0C4CA4FE7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1878C52-334F-D4DE-6EBC-032AFDCCA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B5AC7D8-9EF7-19C6-D33E-6EF3A2DFF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15B62AB-9526-70BA-3AD3-8CC9CE02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8E771D-1D1A-DA6D-BE62-EA1A0AFF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BD7852-352A-1C92-5BC5-6682BB61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797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6D7C79-DCFC-675F-8598-C1EF5F06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7F2D7C0-1C13-671B-6335-A228692B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484D48-2F65-28EE-C8DE-361F0A690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422370-9C6F-B3D1-E31A-DA153764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296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F5EE7ED-862C-7E1A-1BE2-8127275D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918F499-4AB0-DEBE-D7A0-092B6E5A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EDEFED-1AB5-35C3-A8B2-B25403A1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487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D64D1-DCB8-02CC-55F3-A447CED9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A5F3C9-DE61-4893-C8E9-A74165EBB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26B8D1-8089-6990-9036-A1FB7505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E7E5AB-E532-465A-4F94-053053B49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10CF53F-27F1-9785-6BF9-121015E2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EC281AD-ECA6-AE7A-ECFD-9B18AE4E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824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167378-3688-5C57-A3E0-4283010F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CB1A844-A899-9F83-1D50-C2A371F83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FE8CF7-9BA6-9811-00DB-6BB37788B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63EACE-0EAB-970C-C193-E6707A56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6B1281-D3D0-9738-7BDE-136A2465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52AD0C-C25B-FD98-72D7-B37302AB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66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D945BC0-E344-881B-CED1-D961AF4E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C1FF7E-5DA5-B6D8-DD56-97EA8CFA7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EA64D1-7374-2950-AE06-38D989C6D8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56293-3398-43ED-9495-FEAC6C6EE7C5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6EE0D1-D0CA-D891-D4B8-FF0820105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FA4BAB-E1C5-1068-27C9-86818A6B7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44792-E06C-4A06-A1FF-74234A631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885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A2286-5F19-0797-302F-DBC23233B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8382B5-6E36-F336-6817-AFD368607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2F9899-C2B2-0D83-86A3-D783A0E04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3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8" name="Picture 4" descr="Cyber security - Free security icons">
            <a:extLst>
              <a:ext uri="{FF2B5EF4-FFF2-40B4-BE49-F238E27FC236}">
                <a16:creationId xmlns:a16="http://schemas.microsoft.com/office/drawing/2014/main" id="{AAA2AE05-0595-C1CE-176F-4513C2857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0" y="2174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DFD3500-0EAD-EC3B-0AFE-A34DD4FF2BF3}"/>
              </a:ext>
            </a:extLst>
          </p:cNvPr>
          <p:cNvSpPr txBox="1"/>
          <p:nvPr/>
        </p:nvSpPr>
        <p:spPr>
          <a:xfrm>
            <a:off x="1" y="-1"/>
            <a:ext cx="12080032" cy="6858000"/>
          </a:xfrm>
          <a:custGeom>
            <a:avLst/>
            <a:gdLst/>
            <a:ahLst/>
            <a:cxnLst/>
            <a:rect l="l" t="t" r="r" b="b"/>
            <a:pathLst>
              <a:path w="12080032" h="6858000">
                <a:moveTo>
                  <a:pt x="1324529" y="4851311"/>
                </a:moveTo>
                <a:lnTo>
                  <a:pt x="1324529" y="4857116"/>
                </a:lnTo>
                <a:cubicBezTo>
                  <a:pt x="1324529" y="4871205"/>
                  <a:pt x="1322693" y="4881325"/>
                  <a:pt x="1319022" y="4887477"/>
                </a:cubicBezTo>
                <a:cubicBezTo>
                  <a:pt x="1315847" y="4893033"/>
                  <a:pt x="1310861" y="4897572"/>
                  <a:pt x="1304065" y="4901094"/>
                </a:cubicBezTo>
                <a:cubicBezTo>
                  <a:pt x="1297268" y="4904617"/>
                  <a:pt x="1289852" y="4906378"/>
                  <a:pt x="1281815" y="4906378"/>
                </a:cubicBezTo>
                <a:cubicBezTo>
                  <a:pt x="1274274" y="4906378"/>
                  <a:pt x="1268172" y="4904220"/>
                  <a:pt x="1263509" y="4899904"/>
                </a:cubicBezTo>
                <a:cubicBezTo>
                  <a:pt x="1258846" y="4895588"/>
                  <a:pt x="1256514" y="4890354"/>
                  <a:pt x="1256514" y="4884202"/>
                </a:cubicBezTo>
                <a:cubicBezTo>
                  <a:pt x="1256514" y="4878249"/>
                  <a:pt x="1258499" y="4873611"/>
                  <a:pt x="1262467" y="4870287"/>
                </a:cubicBezTo>
                <a:cubicBezTo>
                  <a:pt x="1266436" y="4866963"/>
                  <a:pt x="1270603" y="4864731"/>
                  <a:pt x="1274969" y="4863590"/>
                </a:cubicBezTo>
                <a:cubicBezTo>
                  <a:pt x="1279334" y="4862449"/>
                  <a:pt x="1287197" y="4860663"/>
                  <a:pt x="1298558" y="4858232"/>
                </a:cubicBezTo>
                <a:cubicBezTo>
                  <a:pt x="1309919" y="4855801"/>
                  <a:pt x="1318575" y="4853494"/>
                  <a:pt x="1324529" y="4851311"/>
                </a:cubicBezTo>
                <a:close/>
                <a:moveTo>
                  <a:pt x="1561910" y="4795798"/>
                </a:moveTo>
                <a:cubicBezTo>
                  <a:pt x="1572526" y="4795798"/>
                  <a:pt x="1581083" y="4799246"/>
                  <a:pt x="1587582" y="4806142"/>
                </a:cubicBezTo>
                <a:cubicBezTo>
                  <a:pt x="1594081" y="4813038"/>
                  <a:pt x="1597827" y="4823431"/>
                  <a:pt x="1598819" y="4837321"/>
                </a:cubicBezTo>
                <a:lnTo>
                  <a:pt x="1525149" y="4837321"/>
                </a:lnTo>
                <a:cubicBezTo>
                  <a:pt x="1526538" y="4823629"/>
                  <a:pt x="1530482" y="4813286"/>
                  <a:pt x="1536981" y="4806291"/>
                </a:cubicBezTo>
                <a:cubicBezTo>
                  <a:pt x="1543480" y="4799296"/>
                  <a:pt x="1551789" y="4795798"/>
                  <a:pt x="1561910" y="4795798"/>
                </a:cubicBezTo>
                <a:close/>
                <a:moveTo>
                  <a:pt x="1158883" y="4767819"/>
                </a:moveTo>
                <a:cubicBezTo>
                  <a:pt x="1152930" y="4767819"/>
                  <a:pt x="1148093" y="4769853"/>
                  <a:pt x="1144372" y="4773921"/>
                </a:cubicBezTo>
                <a:cubicBezTo>
                  <a:pt x="1140651" y="4777989"/>
                  <a:pt x="1138791" y="4784041"/>
                  <a:pt x="1138791" y="4792078"/>
                </a:cubicBezTo>
                <a:lnTo>
                  <a:pt x="1138791" y="4908312"/>
                </a:lnTo>
                <a:cubicBezTo>
                  <a:pt x="1138791" y="4916250"/>
                  <a:pt x="1140651" y="4922352"/>
                  <a:pt x="1144372" y="4926618"/>
                </a:cubicBezTo>
                <a:cubicBezTo>
                  <a:pt x="1148093" y="4930885"/>
                  <a:pt x="1152930" y="4933018"/>
                  <a:pt x="1158883" y="4933018"/>
                </a:cubicBezTo>
                <a:cubicBezTo>
                  <a:pt x="1164836" y="4933018"/>
                  <a:pt x="1169747" y="4930934"/>
                  <a:pt x="1173617" y="4926767"/>
                </a:cubicBezTo>
                <a:cubicBezTo>
                  <a:pt x="1177486" y="4922600"/>
                  <a:pt x="1179421" y="4916448"/>
                  <a:pt x="1179421" y="4908312"/>
                </a:cubicBezTo>
                <a:lnTo>
                  <a:pt x="1179421" y="4790887"/>
                </a:lnTo>
                <a:cubicBezTo>
                  <a:pt x="1179421" y="4783644"/>
                  <a:pt x="1177486" y="4777989"/>
                  <a:pt x="1173617" y="4773921"/>
                </a:cubicBezTo>
                <a:cubicBezTo>
                  <a:pt x="1169747" y="4769853"/>
                  <a:pt x="1164836" y="4767819"/>
                  <a:pt x="1158883" y="4767819"/>
                </a:cubicBezTo>
                <a:close/>
                <a:moveTo>
                  <a:pt x="892183" y="4767819"/>
                </a:moveTo>
                <a:cubicBezTo>
                  <a:pt x="886230" y="4767819"/>
                  <a:pt x="881393" y="4769853"/>
                  <a:pt x="877672" y="4773921"/>
                </a:cubicBezTo>
                <a:cubicBezTo>
                  <a:pt x="873951" y="4777989"/>
                  <a:pt x="872091" y="4784041"/>
                  <a:pt x="872091" y="4792078"/>
                </a:cubicBezTo>
                <a:lnTo>
                  <a:pt x="872091" y="4908312"/>
                </a:lnTo>
                <a:cubicBezTo>
                  <a:pt x="872091" y="4916250"/>
                  <a:pt x="873951" y="4922352"/>
                  <a:pt x="877672" y="4926618"/>
                </a:cubicBezTo>
                <a:cubicBezTo>
                  <a:pt x="881393" y="4930885"/>
                  <a:pt x="886230" y="4933018"/>
                  <a:pt x="892183" y="4933018"/>
                </a:cubicBezTo>
                <a:cubicBezTo>
                  <a:pt x="898136" y="4933018"/>
                  <a:pt x="903047" y="4930934"/>
                  <a:pt x="906917" y="4926767"/>
                </a:cubicBezTo>
                <a:cubicBezTo>
                  <a:pt x="910786" y="4922600"/>
                  <a:pt x="912721" y="4916448"/>
                  <a:pt x="912721" y="4908312"/>
                </a:cubicBezTo>
                <a:lnTo>
                  <a:pt x="912721" y="4790887"/>
                </a:lnTo>
                <a:cubicBezTo>
                  <a:pt x="912721" y="4783644"/>
                  <a:pt x="910786" y="4777989"/>
                  <a:pt x="906917" y="4773921"/>
                </a:cubicBezTo>
                <a:cubicBezTo>
                  <a:pt x="903047" y="4769853"/>
                  <a:pt x="898136" y="4767819"/>
                  <a:pt x="892183" y="4767819"/>
                </a:cubicBezTo>
                <a:close/>
                <a:moveTo>
                  <a:pt x="701683" y="4767819"/>
                </a:moveTo>
                <a:cubicBezTo>
                  <a:pt x="695730" y="4767819"/>
                  <a:pt x="690893" y="4769853"/>
                  <a:pt x="687172" y="4773921"/>
                </a:cubicBezTo>
                <a:cubicBezTo>
                  <a:pt x="683451" y="4777989"/>
                  <a:pt x="681591" y="4784041"/>
                  <a:pt x="681591" y="4792078"/>
                </a:cubicBezTo>
                <a:lnTo>
                  <a:pt x="681591" y="4908312"/>
                </a:lnTo>
                <a:cubicBezTo>
                  <a:pt x="681591" y="4916250"/>
                  <a:pt x="683451" y="4922352"/>
                  <a:pt x="687172" y="4926618"/>
                </a:cubicBezTo>
                <a:cubicBezTo>
                  <a:pt x="690893" y="4930885"/>
                  <a:pt x="695730" y="4933018"/>
                  <a:pt x="701683" y="4933018"/>
                </a:cubicBezTo>
                <a:cubicBezTo>
                  <a:pt x="707636" y="4933018"/>
                  <a:pt x="712547" y="4930934"/>
                  <a:pt x="716417" y="4926767"/>
                </a:cubicBezTo>
                <a:cubicBezTo>
                  <a:pt x="720286" y="4922600"/>
                  <a:pt x="722221" y="4916448"/>
                  <a:pt x="722221" y="4908312"/>
                </a:cubicBezTo>
                <a:lnTo>
                  <a:pt x="722221" y="4790887"/>
                </a:lnTo>
                <a:cubicBezTo>
                  <a:pt x="722221" y="4783644"/>
                  <a:pt x="720286" y="4777989"/>
                  <a:pt x="716417" y="4773921"/>
                </a:cubicBezTo>
                <a:cubicBezTo>
                  <a:pt x="712547" y="4769853"/>
                  <a:pt x="707636" y="4767819"/>
                  <a:pt x="701683" y="4767819"/>
                </a:cubicBezTo>
                <a:close/>
                <a:moveTo>
                  <a:pt x="462963" y="4767819"/>
                </a:moveTo>
                <a:cubicBezTo>
                  <a:pt x="449766" y="4767819"/>
                  <a:pt x="443168" y="4776947"/>
                  <a:pt x="443168" y="4795203"/>
                </a:cubicBezTo>
                <a:lnTo>
                  <a:pt x="443168" y="4908312"/>
                </a:lnTo>
                <a:cubicBezTo>
                  <a:pt x="443168" y="4916448"/>
                  <a:pt x="445054" y="4922600"/>
                  <a:pt x="448824" y="4926767"/>
                </a:cubicBezTo>
                <a:cubicBezTo>
                  <a:pt x="452594" y="4930934"/>
                  <a:pt x="457406" y="4933018"/>
                  <a:pt x="463260" y="4933018"/>
                </a:cubicBezTo>
                <a:cubicBezTo>
                  <a:pt x="469213" y="4933018"/>
                  <a:pt x="474125" y="4930959"/>
                  <a:pt x="477994" y="4926842"/>
                </a:cubicBezTo>
                <a:cubicBezTo>
                  <a:pt x="481864" y="4922724"/>
                  <a:pt x="483798" y="4916548"/>
                  <a:pt x="483798" y="4908312"/>
                </a:cubicBezTo>
                <a:lnTo>
                  <a:pt x="483798" y="4874380"/>
                </a:lnTo>
                <a:cubicBezTo>
                  <a:pt x="483798" y="4862176"/>
                  <a:pt x="484195" y="4851832"/>
                  <a:pt x="484989" y="4843349"/>
                </a:cubicBezTo>
                <a:cubicBezTo>
                  <a:pt x="485783" y="4834866"/>
                  <a:pt x="487222" y="4827548"/>
                  <a:pt x="489305" y="4821397"/>
                </a:cubicBezTo>
                <a:cubicBezTo>
                  <a:pt x="491389" y="4815245"/>
                  <a:pt x="494316" y="4810607"/>
                  <a:pt x="498086" y="4807481"/>
                </a:cubicBezTo>
                <a:cubicBezTo>
                  <a:pt x="501856" y="4804356"/>
                  <a:pt x="506718" y="4802793"/>
                  <a:pt x="512671" y="4802793"/>
                </a:cubicBezTo>
                <a:cubicBezTo>
                  <a:pt x="517037" y="4802793"/>
                  <a:pt x="522072" y="4803711"/>
                  <a:pt x="527777" y="4805547"/>
                </a:cubicBezTo>
                <a:cubicBezTo>
                  <a:pt x="533482" y="4807382"/>
                  <a:pt x="537079" y="4808300"/>
                  <a:pt x="538567" y="4808300"/>
                </a:cubicBezTo>
                <a:cubicBezTo>
                  <a:pt x="542536" y="4808300"/>
                  <a:pt x="546232" y="4806688"/>
                  <a:pt x="549655" y="4803463"/>
                </a:cubicBezTo>
                <a:cubicBezTo>
                  <a:pt x="553078" y="4800238"/>
                  <a:pt x="554790" y="4796146"/>
                  <a:pt x="554790" y="4791185"/>
                </a:cubicBezTo>
                <a:cubicBezTo>
                  <a:pt x="554790" y="4784140"/>
                  <a:pt x="550771" y="4778485"/>
                  <a:pt x="542734" y="4774218"/>
                </a:cubicBezTo>
                <a:cubicBezTo>
                  <a:pt x="534698" y="4769952"/>
                  <a:pt x="526413" y="4767819"/>
                  <a:pt x="517880" y="4767819"/>
                </a:cubicBezTo>
                <a:cubicBezTo>
                  <a:pt x="509347" y="4767819"/>
                  <a:pt x="502526" y="4769952"/>
                  <a:pt x="497416" y="4774218"/>
                </a:cubicBezTo>
                <a:cubicBezTo>
                  <a:pt x="492306" y="4778485"/>
                  <a:pt x="487321" y="4784785"/>
                  <a:pt x="482459" y="4793119"/>
                </a:cubicBezTo>
                <a:cubicBezTo>
                  <a:pt x="482161" y="4784785"/>
                  <a:pt x="480524" y="4778485"/>
                  <a:pt x="477548" y="4774218"/>
                </a:cubicBezTo>
                <a:cubicBezTo>
                  <a:pt x="474571" y="4769952"/>
                  <a:pt x="469709" y="4767819"/>
                  <a:pt x="462963" y="4767819"/>
                </a:cubicBezTo>
                <a:close/>
                <a:moveTo>
                  <a:pt x="1563249" y="4767521"/>
                </a:moveTo>
                <a:cubicBezTo>
                  <a:pt x="1551045" y="4767521"/>
                  <a:pt x="1539932" y="4769481"/>
                  <a:pt x="1529911" y="4773400"/>
                </a:cubicBezTo>
                <a:cubicBezTo>
                  <a:pt x="1519890" y="4777319"/>
                  <a:pt x="1511457" y="4782950"/>
                  <a:pt x="1504611" y="4790292"/>
                </a:cubicBezTo>
                <a:cubicBezTo>
                  <a:pt x="1497764" y="4797634"/>
                  <a:pt x="1492556" y="4806440"/>
                  <a:pt x="1488984" y="4816709"/>
                </a:cubicBezTo>
                <a:cubicBezTo>
                  <a:pt x="1485412" y="4826978"/>
                  <a:pt x="1483626" y="4838115"/>
                  <a:pt x="1483626" y="4850121"/>
                </a:cubicBezTo>
                <a:cubicBezTo>
                  <a:pt x="1483626" y="4875620"/>
                  <a:pt x="1490869" y="4895811"/>
                  <a:pt x="1505355" y="4910694"/>
                </a:cubicBezTo>
                <a:cubicBezTo>
                  <a:pt x="1519841" y="4925577"/>
                  <a:pt x="1540131" y="4933018"/>
                  <a:pt x="1566226" y="4933018"/>
                </a:cubicBezTo>
                <a:cubicBezTo>
                  <a:pt x="1577636" y="4933018"/>
                  <a:pt x="1587731" y="4931530"/>
                  <a:pt x="1596512" y="4928553"/>
                </a:cubicBezTo>
                <a:cubicBezTo>
                  <a:pt x="1605293" y="4925577"/>
                  <a:pt x="1612585" y="4921831"/>
                  <a:pt x="1618390" y="4917317"/>
                </a:cubicBezTo>
                <a:cubicBezTo>
                  <a:pt x="1624194" y="4912802"/>
                  <a:pt x="1628535" y="4908089"/>
                  <a:pt x="1631412" y="4903178"/>
                </a:cubicBezTo>
                <a:cubicBezTo>
                  <a:pt x="1634289" y="4898267"/>
                  <a:pt x="1635728" y="4893975"/>
                  <a:pt x="1635728" y="4890304"/>
                </a:cubicBezTo>
                <a:cubicBezTo>
                  <a:pt x="1635728" y="4886137"/>
                  <a:pt x="1634438" y="4882912"/>
                  <a:pt x="1631859" y="4880630"/>
                </a:cubicBezTo>
                <a:cubicBezTo>
                  <a:pt x="1629279" y="4878348"/>
                  <a:pt x="1625906" y="4877207"/>
                  <a:pt x="1621738" y="4877207"/>
                </a:cubicBezTo>
                <a:cubicBezTo>
                  <a:pt x="1617869" y="4877207"/>
                  <a:pt x="1614892" y="4878100"/>
                  <a:pt x="1612809" y="4879886"/>
                </a:cubicBezTo>
                <a:cubicBezTo>
                  <a:pt x="1607749" y="4884649"/>
                  <a:pt x="1603631" y="4888419"/>
                  <a:pt x="1600456" y="4891197"/>
                </a:cubicBezTo>
                <a:cubicBezTo>
                  <a:pt x="1597281" y="4893975"/>
                  <a:pt x="1593808" y="4896580"/>
                  <a:pt x="1590038" y="4899011"/>
                </a:cubicBezTo>
                <a:cubicBezTo>
                  <a:pt x="1586268" y="4901442"/>
                  <a:pt x="1582373" y="4903227"/>
                  <a:pt x="1578355" y="4904369"/>
                </a:cubicBezTo>
                <a:cubicBezTo>
                  <a:pt x="1574337" y="4905510"/>
                  <a:pt x="1569897" y="4906080"/>
                  <a:pt x="1565035" y="4906080"/>
                </a:cubicBezTo>
                <a:cubicBezTo>
                  <a:pt x="1557792" y="4906080"/>
                  <a:pt x="1551169" y="4904294"/>
                  <a:pt x="1545166" y="4900722"/>
                </a:cubicBezTo>
                <a:cubicBezTo>
                  <a:pt x="1539164" y="4897150"/>
                  <a:pt x="1534351" y="4891842"/>
                  <a:pt x="1530730" y="4884798"/>
                </a:cubicBezTo>
                <a:cubicBezTo>
                  <a:pt x="1527109" y="4877753"/>
                  <a:pt x="1525248" y="4869617"/>
                  <a:pt x="1525149" y="4860390"/>
                </a:cubicBezTo>
                <a:lnTo>
                  <a:pt x="1604623" y="4860390"/>
                </a:lnTo>
                <a:cubicBezTo>
                  <a:pt x="1615240" y="4860390"/>
                  <a:pt x="1623475" y="4858877"/>
                  <a:pt x="1629329" y="4855851"/>
                </a:cubicBezTo>
                <a:cubicBezTo>
                  <a:pt x="1635182" y="4852824"/>
                  <a:pt x="1638109" y="4846202"/>
                  <a:pt x="1638109" y="4835982"/>
                </a:cubicBezTo>
                <a:cubicBezTo>
                  <a:pt x="1638109" y="4824969"/>
                  <a:pt x="1635282" y="4814154"/>
                  <a:pt x="1629626" y="4803537"/>
                </a:cubicBezTo>
                <a:cubicBezTo>
                  <a:pt x="1623971" y="4792921"/>
                  <a:pt x="1615463" y="4784264"/>
                  <a:pt x="1604102" y="4777567"/>
                </a:cubicBezTo>
                <a:cubicBezTo>
                  <a:pt x="1592742" y="4770870"/>
                  <a:pt x="1579124" y="4767521"/>
                  <a:pt x="1563249" y="4767521"/>
                </a:cubicBezTo>
                <a:close/>
                <a:moveTo>
                  <a:pt x="1294317" y="4767521"/>
                </a:moveTo>
                <a:cubicBezTo>
                  <a:pt x="1278342" y="4767521"/>
                  <a:pt x="1264997" y="4769704"/>
                  <a:pt x="1254282" y="4774069"/>
                </a:cubicBezTo>
                <a:cubicBezTo>
                  <a:pt x="1243566" y="4778435"/>
                  <a:pt x="1235678" y="4783991"/>
                  <a:pt x="1230618" y="4790738"/>
                </a:cubicBezTo>
                <a:cubicBezTo>
                  <a:pt x="1225558" y="4797485"/>
                  <a:pt x="1223028" y="4804430"/>
                  <a:pt x="1223028" y="4811574"/>
                </a:cubicBezTo>
                <a:cubicBezTo>
                  <a:pt x="1223028" y="4816138"/>
                  <a:pt x="1224690" y="4819884"/>
                  <a:pt x="1228014" y="4822811"/>
                </a:cubicBezTo>
                <a:cubicBezTo>
                  <a:pt x="1231338" y="4825738"/>
                  <a:pt x="1235281" y="4827201"/>
                  <a:pt x="1239845" y="4827201"/>
                </a:cubicBezTo>
                <a:cubicBezTo>
                  <a:pt x="1244906" y="4827201"/>
                  <a:pt x="1248204" y="4826283"/>
                  <a:pt x="1249742" y="4824448"/>
                </a:cubicBezTo>
                <a:cubicBezTo>
                  <a:pt x="1251280" y="4822612"/>
                  <a:pt x="1253909" y="4818817"/>
                  <a:pt x="1257630" y="4813062"/>
                </a:cubicBezTo>
                <a:cubicBezTo>
                  <a:pt x="1261351" y="4807308"/>
                  <a:pt x="1265816" y="4802992"/>
                  <a:pt x="1271025" y="4800114"/>
                </a:cubicBezTo>
                <a:cubicBezTo>
                  <a:pt x="1276234" y="4797237"/>
                  <a:pt x="1283998" y="4795798"/>
                  <a:pt x="1294317" y="4795798"/>
                </a:cubicBezTo>
                <a:cubicBezTo>
                  <a:pt x="1306322" y="4795798"/>
                  <a:pt x="1314235" y="4798304"/>
                  <a:pt x="1318055" y="4803314"/>
                </a:cubicBezTo>
                <a:cubicBezTo>
                  <a:pt x="1321874" y="4808325"/>
                  <a:pt x="1324032" y="4816188"/>
                  <a:pt x="1324529" y="4826903"/>
                </a:cubicBezTo>
                <a:cubicBezTo>
                  <a:pt x="1315996" y="4829384"/>
                  <a:pt x="1308083" y="4831492"/>
                  <a:pt x="1300790" y="4833229"/>
                </a:cubicBezTo>
                <a:cubicBezTo>
                  <a:pt x="1293498" y="4834965"/>
                  <a:pt x="1284742" y="4836875"/>
                  <a:pt x="1274522" y="4838959"/>
                </a:cubicBezTo>
                <a:cubicBezTo>
                  <a:pt x="1264303" y="4841042"/>
                  <a:pt x="1257903" y="4842382"/>
                  <a:pt x="1255324" y="4842977"/>
                </a:cubicBezTo>
                <a:cubicBezTo>
                  <a:pt x="1243020" y="4845656"/>
                  <a:pt x="1233347" y="4850914"/>
                  <a:pt x="1226302" y="4858753"/>
                </a:cubicBezTo>
                <a:cubicBezTo>
                  <a:pt x="1219257" y="4866591"/>
                  <a:pt x="1215735" y="4876066"/>
                  <a:pt x="1215735" y="4887179"/>
                </a:cubicBezTo>
                <a:cubicBezTo>
                  <a:pt x="1215735" y="4895414"/>
                  <a:pt x="1217868" y="4903054"/>
                  <a:pt x="1222135" y="4910098"/>
                </a:cubicBezTo>
                <a:cubicBezTo>
                  <a:pt x="1226401" y="4917143"/>
                  <a:pt x="1232478" y="4922724"/>
                  <a:pt x="1240366" y="4926842"/>
                </a:cubicBezTo>
                <a:cubicBezTo>
                  <a:pt x="1248254" y="4930959"/>
                  <a:pt x="1257407" y="4933018"/>
                  <a:pt x="1267825" y="4933018"/>
                </a:cubicBezTo>
                <a:cubicBezTo>
                  <a:pt x="1279235" y="4933018"/>
                  <a:pt x="1289529" y="4931108"/>
                  <a:pt x="1298707" y="4927288"/>
                </a:cubicBezTo>
                <a:cubicBezTo>
                  <a:pt x="1307885" y="4923468"/>
                  <a:pt x="1317385" y="4917738"/>
                  <a:pt x="1327208" y="4910098"/>
                </a:cubicBezTo>
                <a:cubicBezTo>
                  <a:pt x="1331771" y="4917540"/>
                  <a:pt x="1336087" y="4923220"/>
                  <a:pt x="1340156" y="4927139"/>
                </a:cubicBezTo>
                <a:cubicBezTo>
                  <a:pt x="1344224" y="4931058"/>
                  <a:pt x="1348341" y="4933018"/>
                  <a:pt x="1352508" y="4933018"/>
                </a:cubicBezTo>
                <a:cubicBezTo>
                  <a:pt x="1357469" y="4933018"/>
                  <a:pt x="1361909" y="4931306"/>
                  <a:pt x="1365828" y="4927883"/>
                </a:cubicBezTo>
                <a:cubicBezTo>
                  <a:pt x="1369748" y="4924460"/>
                  <a:pt x="1371707" y="4920665"/>
                  <a:pt x="1371707" y="4916498"/>
                </a:cubicBezTo>
                <a:cubicBezTo>
                  <a:pt x="1371707" y="4914117"/>
                  <a:pt x="1370442" y="4908784"/>
                  <a:pt x="1367912" y="4900499"/>
                </a:cubicBezTo>
                <a:cubicBezTo>
                  <a:pt x="1365382" y="4892214"/>
                  <a:pt x="1364117" y="4884252"/>
                  <a:pt x="1364117" y="4876612"/>
                </a:cubicBezTo>
                <a:cubicBezTo>
                  <a:pt x="1364216" y="4868476"/>
                  <a:pt x="1364290" y="4861084"/>
                  <a:pt x="1364340" y="4854437"/>
                </a:cubicBezTo>
                <a:cubicBezTo>
                  <a:pt x="1364390" y="4847789"/>
                  <a:pt x="1364415" y="4839703"/>
                  <a:pt x="1364415" y="4830178"/>
                </a:cubicBezTo>
                <a:cubicBezTo>
                  <a:pt x="1364415" y="4815096"/>
                  <a:pt x="1362306" y="4802992"/>
                  <a:pt x="1358089" y="4793864"/>
                </a:cubicBezTo>
                <a:cubicBezTo>
                  <a:pt x="1353872" y="4784736"/>
                  <a:pt x="1346654" y="4778063"/>
                  <a:pt x="1336435" y="4773846"/>
                </a:cubicBezTo>
                <a:cubicBezTo>
                  <a:pt x="1326215" y="4769629"/>
                  <a:pt x="1312176" y="4767521"/>
                  <a:pt x="1294317" y="4767521"/>
                </a:cubicBezTo>
                <a:close/>
                <a:moveTo>
                  <a:pt x="1031337" y="4767521"/>
                </a:moveTo>
                <a:cubicBezTo>
                  <a:pt x="1014371" y="4767521"/>
                  <a:pt x="999786" y="4771019"/>
                  <a:pt x="987582" y="4778013"/>
                </a:cubicBezTo>
                <a:cubicBezTo>
                  <a:pt x="975378" y="4785008"/>
                  <a:pt x="966051" y="4794905"/>
                  <a:pt x="959602" y="4807705"/>
                </a:cubicBezTo>
                <a:cubicBezTo>
                  <a:pt x="953153" y="4820504"/>
                  <a:pt x="949928" y="4835238"/>
                  <a:pt x="949928" y="4851907"/>
                </a:cubicBezTo>
                <a:cubicBezTo>
                  <a:pt x="949928" y="4876513"/>
                  <a:pt x="956973" y="4896133"/>
                  <a:pt x="971062" y="4910768"/>
                </a:cubicBezTo>
                <a:cubicBezTo>
                  <a:pt x="985151" y="4925403"/>
                  <a:pt x="1004747" y="4932720"/>
                  <a:pt x="1029849" y="4932720"/>
                </a:cubicBezTo>
                <a:cubicBezTo>
                  <a:pt x="1041656" y="4932720"/>
                  <a:pt x="1052272" y="4931133"/>
                  <a:pt x="1061698" y="4927958"/>
                </a:cubicBezTo>
                <a:cubicBezTo>
                  <a:pt x="1071124" y="4924783"/>
                  <a:pt x="1078937" y="4920591"/>
                  <a:pt x="1085139" y="4915382"/>
                </a:cubicBezTo>
                <a:cubicBezTo>
                  <a:pt x="1091340" y="4910173"/>
                  <a:pt x="1095953" y="4904691"/>
                  <a:pt x="1098980" y="4898936"/>
                </a:cubicBezTo>
                <a:cubicBezTo>
                  <a:pt x="1102006" y="4893182"/>
                  <a:pt x="1103519" y="4887774"/>
                  <a:pt x="1103519" y="4882714"/>
                </a:cubicBezTo>
                <a:cubicBezTo>
                  <a:pt x="1103519" y="4878448"/>
                  <a:pt x="1101882" y="4874429"/>
                  <a:pt x="1098608" y="4870659"/>
                </a:cubicBezTo>
                <a:cubicBezTo>
                  <a:pt x="1095333" y="4866889"/>
                  <a:pt x="1091216" y="4865003"/>
                  <a:pt x="1086255" y="4865003"/>
                </a:cubicBezTo>
                <a:cubicBezTo>
                  <a:pt x="1082087" y="4865003"/>
                  <a:pt x="1078565" y="4866293"/>
                  <a:pt x="1075688" y="4868873"/>
                </a:cubicBezTo>
                <a:cubicBezTo>
                  <a:pt x="1072811" y="4871453"/>
                  <a:pt x="1070132" y="4875025"/>
                  <a:pt x="1067651" y="4879589"/>
                </a:cubicBezTo>
                <a:cubicBezTo>
                  <a:pt x="1063186" y="4887328"/>
                  <a:pt x="1058052" y="4893082"/>
                  <a:pt x="1052248" y="4896853"/>
                </a:cubicBezTo>
                <a:cubicBezTo>
                  <a:pt x="1046443" y="4900623"/>
                  <a:pt x="1039473" y="4902508"/>
                  <a:pt x="1031337" y="4902508"/>
                </a:cubicBezTo>
                <a:cubicBezTo>
                  <a:pt x="1025285" y="4902508"/>
                  <a:pt x="1019728" y="4901342"/>
                  <a:pt x="1014668" y="4899011"/>
                </a:cubicBezTo>
                <a:cubicBezTo>
                  <a:pt x="1009608" y="4896679"/>
                  <a:pt x="1005292" y="4893256"/>
                  <a:pt x="1001720" y="4888742"/>
                </a:cubicBezTo>
                <a:cubicBezTo>
                  <a:pt x="998148" y="4884227"/>
                  <a:pt x="995420" y="4878770"/>
                  <a:pt x="993535" y="4872370"/>
                </a:cubicBezTo>
                <a:cubicBezTo>
                  <a:pt x="991650" y="4865971"/>
                  <a:pt x="990707" y="4858951"/>
                  <a:pt x="990707" y="4851311"/>
                </a:cubicBezTo>
                <a:cubicBezTo>
                  <a:pt x="990707" y="4835039"/>
                  <a:pt x="994378" y="4822215"/>
                  <a:pt x="1001720" y="4812839"/>
                </a:cubicBezTo>
                <a:cubicBezTo>
                  <a:pt x="1009063" y="4803463"/>
                  <a:pt x="1018736" y="4798775"/>
                  <a:pt x="1030742" y="4798775"/>
                </a:cubicBezTo>
                <a:cubicBezTo>
                  <a:pt x="1039076" y="4798775"/>
                  <a:pt x="1045947" y="4800660"/>
                  <a:pt x="1051354" y="4804430"/>
                </a:cubicBezTo>
                <a:cubicBezTo>
                  <a:pt x="1056762" y="4808201"/>
                  <a:pt x="1061946" y="4813856"/>
                  <a:pt x="1066907" y="4821397"/>
                </a:cubicBezTo>
                <a:cubicBezTo>
                  <a:pt x="1069685" y="4825266"/>
                  <a:pt x="1072191" y="4828069"/>
                  <a:pt x="1074423" y="4829806"/>
                </a:cubicBezTo>
                <a:cubicBezTo>
                  <a:pt x="1076655" y="4831542"/>
                  <a:pt x="1079458" y="4832410"/>
                  <a:pt x="1082832" y="4832410"/>
                </a:cubicBezTo>
                <a:cubicBezTo>
                  <a:pt x="1087991" y="4832410"/>
                  <a:pt x="1092381" y="4830723"/>
                  <a:pt x="1096003" y="4827350"/>
                </a:cubicBezTo>
                <a:cubicBezTo>
                  <a:pt x="1099624" y="4823976"/>
                  <a:pt x="1101435" y="4819859"/>
                  <a:pt x="1101435" y="4814997"/>
                </a:cubicBezTo>
                <a:cubicBezTo>
                  <a:pt x="1101435" y="4810235"/>
                  <a:pt x="1099823" y="4805100"/>
                  <a:pt x="1096598" y="4799594"/>
                </a:cubicBezTo>
                <a:cubicBezTo>
                  <a:pt x="1093374" y="4794087"/>
                  <a:pt x="1088710" y="4788903"/>
                  <a:pt x="1082608" y="4784041"/>
                </a:cubicBezTo>
                <a:cubicBezTo>
                  <a:pt x="1076507" y="4779179"/>
                  <a:pt x="1069065" y="4775211"/>
                  <a:pt x="1060284" y="4772135"/>
                </a:cubicBezTo>
                <a:cubicBezTo>
                  <a:pt x="1051503" y="4769059"/>
                  <a:pt x="1041854" y="4767521"/>
                  <a:pt x="1031337" y="4767521"/>
                </a:cubicBezTo>
                <a:close/>
                <a:moveTo>
                  <a:pt x="311604" y="4753978"/>
                </a:moveTo>
                <a:lnTo>
                  <a:pt x="344495" y="4844019"/>
                </a:lnTo>
                <a:lnTo>
                  <a:pt x="279309" y="4844019"/>
                </a:lnTo>
                <a:close/>
                <a:moveTo>
                  <a:pt x="603754" y="4712603"/>
                </a:moveTo>
                <a:cubicBezTo>
                  <a:pt x="600083" y="4712603"/>
                  <a:pt x="596759" y="4713472"/>
                  <a:pt x="593783" y="4715208"/>
                </a:cubicBezTo>
                <a:cubicBezTo>
                  <a:pt x="590806" y="4716944"/>
                  <a:pt x="588524" y="4719202"/>
                  <a:pt x="586936" y="4721980"/>
                </a:cubicBezTo>
                <a:cubicBezTo>
                  <a:pt x="585349" y="4724659"/>
                  <a:pt x="584381" y="4727858"/>
                  <a:pt x="584034" y="4731579"/>
                </a:cubicBezTo>
                <a:cubicBezTo>
                  <a:pt x="583687" y="4735300"/>
                  <a:pt x="583513" y="4740434"/>
                  <a:pt x="583513" y="4746983"/>
                </a:cubicBezTo>
                <a:lnTo>
                  <a:pt x="583513" y="4771391"/>
                </a:lnTo>
                <a:lnTo>
                  <a:pt x="579048" y="4771391"/>
                </a:lnTo>
                <a:cubicBezTo>
                  <a:pt x="572897" y="4771391"/>
                  <a:pt x="568209" y="4772755"/>
                  <a:pt x="564984" y="4775483"/>
                </a:cubicBezTo>
                <a:cubicBezTo>
                  <a:pt x="561760" y="4778212"/>
                  <a:pt x="560147" y="4781709"/>
                  <a:pt x="560147" y="4785976"/>
                </a:cubicBezTo>
                <a:cubicBezTo>
                  <a:pt x="560147" y="4790242"/>
                  <a:pt x="561685" y="4793764"/>
                  <a:pt x="564761" y="4796543"/>
                </a:cubicBezTo>
                <a:cubicBezTo>
                  <a:pt x="567837" y="4799321"/>
                  <a:pt x="572302" y="4800710"/>
                  <a:pt x="578155" y="4800710"/>
                </a:cubicBezTo>
                <a:lnTo>
                  <a:pt x="583513" y="4800710"/>
                </a:lnTo>
                <a:lnTo>
                  <a:pt x="583513" y="4878696"/>
                </a:lnTo>
                <a:cubicBezTo>
                  <a:pt x="583513" y="4891296"/>
                  <a:pt x="584530" y="4901367"/>
                  <a:pt x="586564" y="4908908"/>
                </a:cubicBezTo>
                <a:cubicBezTo>
                  <a:pt x="588598" y="4916448"/>
                  <a:pt x="592890" y="4922352"/>
                  <a:pt x="599438" y="4926618"/>
                </a:cubicBezTo>
                <a:cubicBezTo>
                  <a:pt x="605986" y="4930885"/>
                  <a:pt x="615610" y="4933018"/>
                  <a:pt x="628311" y="4933018"/>
                </a:cubicBezTo>
                <a:cubicBezTo>
                  <a:pt x="641705" y="4933018"/>
                  <a:pt x="651974" y="4931282"/>
                  <a:pt x="659118" y="4927809"/>
                </a:cubicBezTo>
                <a:cubicBezTo>
                  <a:pt x="666262" y="4924336"/>
                  <a:pt x="669834" y="4919326"/>
                  <a:pt x="669834" y="4912777"/>
                </a:cubicBezTo>
                <a:cubicBezTo>
                  <a:pt x="669834" y="4908908"/>
                  <a:pt x="668519" y="4905658"/>
                  <a:pt x="665890" y="4903029"/>
                </a:cubicBezTo>
                <a:cubicBezTo>
                  <a:pt x="663260" y="4900400"/>
                  <a:pt x="660309" y="4899085"/>
                  <a:pt x="657034" y="4899085"/>
                </a:cubicBezTo>
                <a:cubicBezTo>
                  <a:pt x="654752" y="4899085"/>
                  <a:pt x="651577" y="4899507"/>
                  <a:pt x="647509" y="4900350"/>
                </a:cubicBezTo>
                <a:cubicBezTo>
                  <a:pt x="643441" y="4901194"/>
                  <a:pt x="640217" y="4901615"/>
                  <a:pt x="637836" y="4901615"/>
                </a:cubicBezTo>
                <a:cubicBezTo>
                  <a:pt x="633470" y="4901615"/>
                  <a:pt x="630320" y="4900549"/>
                  <a:pt x="628385" y="4898415"/>
                </a:cubicBezTo>
                <a:cubicBezTo>
                  <a:pt x="626450" y="4896282"/>
                  <a:pt x="625260" y="4893504"/>
                  <a:pt x="624813" y="4890081"/>
                </a:cubicBezTo>
                <a:cubicBezTo>
                  <a:pt x="624367" y="4886658"/>
                  <a:pt x="624143" y="4881771"/>
                  <a:pt x="624143" y="4875421"/>
                </a:cubicBezTo>
                <a:lnTo>
                  <a:pt x="624143" y="4800710"/>
                </a:lnTo>
                <a:lnTo>
                  <a:pt x="631734" y="4800710"/>
                </a:lnTo>
                <a:cubicBezTo>
                  <a:pt x="639770" y="4800710"/>
                  <a:pt x="645947" y="4799618"/>
                  <a:pt x="650263" y="4797435"/>
                </a:cubicBezTo>
                <a:cubicBezTo>
                  <a:pt x="654579" y="4795253"/>
                  <a:pt x="656737" y="4791433"/>
                  <a:pt x="656737" y="4785976"/>
                </a:cubicBezTo>
                <a:cubicBezTo>
                  <a:pt x="656737" y="4781709"/>
                  <a:pt x="655224" y="4778212"/>
                  <a:pt x="652198" y="4775483"/>
                </a:cubicBezTo>
                <a:cubicBezTo>
                  <a:pt x="649171" y="4772755"/>
                  <a:pt x="644781" y="4771391"/>
                  <a:pt x="639026" y="4771391"/>
                </a:cubicBezTo>
                <a:lnTo>
                  <a:pt x="624143" y="4771391"/>
                </a:lnTo>
                <a:lnTo>
                  <a:pt x="624143" y="4743709"/>
                </a:lnTo>
                <a:cubicBezTo>
                  <a:pt x="624143" y="4736862"/>
                  <a:pt x="623771" y="4731579"/>
                  <a:pt x="623027" y="4727858"/>
                </a:cubicBezTo>
                <a:cubicBezTo>
                  <a:pt x="622283" y="4724138"/>
                  <a:pt x="620522" y="4720987"/>
                  <a:pt x="617744" y="4718408"/>
                </a:cubicBezTo>
                <a:cubicBezTo>
                  <a:pt x="613577" y="4714538"/>
                  <a:pt x="608913" y="4712603"/>
                  <a:pt x="603754" y="4712603"/>
                </a:cubicBezTo>
                <a:close/>
                <a:moveTo>
                  <a:pt x="1159329" y="4709180"/>
                </a:moveTo>
                <a:cubicBezTo>
                  <a:pt x="1153872" y="4709180"/>
                  <a:pt x="1149085" y="4711041"/>
                  <a:pt x="1144967" y="4714761"/>
                </a:cubicBezTo>
                <a:cubicBezTo>
                  <a:pt x="1140850" y="4718482"/>
                  <a:pt x="1138791" y="4723220"/>
                  <a:pt x="1138791" y="4728975"/>
                </a:cubicBezTo>
                <a:cubicBezTo>
                  <a:pt x="1138791" y="4735325"/>
                  <a:pt x="1140800" y="4740236"/>
                  <a:pt x="1144818" y="4743709"/>
                </a:cubicBezTo>
                <a:cubicBezTo>
                  <a:pt x="1148837" y="4747181"/>
                  <a:pt x="1153674" y="4748918"/>
                  <a:pt x="1159329" y="4748918"/>
                </a:cubicBezTo>
                <a:cubicBezTo>
                  <a:pt x="1164786" y="4748918"/>
                  <a:pt x="1169499" y="4747156"/>
                  <a:pt x="1173468" y="4743634"/>
                </a:cubicBezTo>
                <a:cubicBezTo>
                  <a:pt x="1177437" y="4740112"/>
                  <a:pt x="1179421" y="4735225"/>
                  <a:pt x="1179421" y="4728975"/>
                </a:cubicBezTo>
                <a:cubicBezTo>
                  <a:pt x="1179421" y="4722525"/>
                  <a:pt x="1177387" y="4717614"/>
                  <a:pt x="1173319" y="4714241"/>
                </a:cubicBezTo>
                <a:cubicBezTo>
                  <a:pt x="1169251" y="4710867"/>
                  <a:pt x="1164588" y="4709180"/>
                  <a:pt x="1159329" y="4709180"/>
                </a:cubicBezTo>
                <a:close/>
                <a:moveTo>
                  <a:pt x="892629" y="4709180"/>
                </a:moveTo>
                <a:cubicBezTo>
                  <a:pt x="887172" y="4709180"/>
                  <a:pt x="882385" y="4711041"/>
                  <a:pt x="878267" y="4714761"/>
                </a:cubicBezTo>
                <a:cubicBezTo>
                  <a:pt x="874150" y="4718482"/>
                  <a:pt x="872091" y="4723220"/>
                  <a:pt x="872091" y="4728975"/>
                </a:cubicBezTo>
                <a:cubicBezTo>
                  <a:pt x="872091" y="4735325"/>
                  <a:pt x="874100" y="4740236"/>
                  <a:pt x="878119" y="4743709"/>
                </a:cubicBezTo>
                <a:cubicBezTo>
                  <a:pt x="882137" y="4747181"/>
                  <a:pt x="886974" y="4748918"/>
                  <a:pt x="892629" y="4748918"/>
                </a:cubicBezTo>
                <a:cubicBezTo>
                  <a:pt x="898086" y="4748918"/>
                  <a:pt x="902799" y="4747156"/>
                  <a:pt x="906768" y="4743634"/>
                </a:cubicBezTo>
                <a:cubicBezTo>
                  <a:pt x="910737" y="4740112"/>
                  <a:pt x="912721" y="4735225"/>
                  <a:pt x="912721" y="4728975"/>
                </a:cubicBezTo>
                <a:cubicBezTo>
                  <a:pt x="912721" y="4722525"/>
                  <a:pt x="910687" y="4717614"/>
                  <a:pt x="906619" y="4714241"/>
                </a:cubicBezTo>
                <a:cubicBezTo>
                  <a:pt x="902551" y="4710867"/>
                  <a:pt x="897888" y="4709180"/>
                  <a:pt x="892629" y="4709180"/>
                </a:cubicBezTo>
                <a:close/>
                <a:moveTo>
                  <a:pt x="702129" y="4709180"/>
                </a:moveTo>
                <a:cubicBezTo>
                  <a:pt x="696672" y="4709180"/>
                  <a:pt x="691885" y="4711041"/>
                  <a:pt x="687767" y="4714761"/>
                </a:cubicBezTo>
                <a:cubicBezTo>
                  <a:pt x="683650" y="4718482"/>
                  <a:pt x="681591" y="4723220"/>
                  <a:pt x="681591" y="4728975"/>
                </a:cubicBezTo>
                <a:cubicBezTo>
                  <a:pt x="681591" y="4735325"/>
                  <a:pt x="683600" y="4740236"/>
                  <a:pt x="687618" y="4743709"/>
                </a:cubicBezTo>
                <a:cubicBezTo>
                  <a:pt x="691637" y="4747181"/>
                  <a:pt x="696474" y="4748918"/>
                  <a:pt x="702129" y="4748918"/>
                </a:cubicBezTo>
                <a:cubicBezTo>
                  <a:pt x="707586" y="4748918"/>
                  <a:pt x="712299" y="4747156"/>
                  <a:pt x="716268" y="4743634"/>
                </a:cubicBezTo>
                <a:cubicBezTo>
                  <a:pt x="720237" y="4740112"/>
                  <a:pt x="722221" y="4735225"/>
                  <a:pt x="722221" y="4728975"/>
                </a:cubicBezTo>
                <a:cubicBezTo>
                  <a:pt x="722221" y="4722525"/>
                  <a:pt x="720187" y="4717614"/>
                  <a:pt x="716119" y="4714241"/>
                </a:cubicBezTo>
                <a:cubicBezTo>
                  <a:pt x="712051" y="4710867"/>
                  <a:pt x="707388" y="4709180"/>
                  <a:pt x="702129" y="4709180"/>
                </a:cubicBezTo>
                <a:close/>
                <a:moveTo>
                  <a:pt x="1425583" y="4707394"/>
                </a:moveTo>
                <a:cubicBezTo>
                  <a:pt x="1419431" y="4707394"/>
                  <a:pt x="1414545" y="4709478"/>
                  <a:pt x="1410923" y="4713645"/>
                </a:cubicBezTo>
                <a:cubicBezTo>
                  <a:pt x="1407302" y="4717812"/>
                  <a:pt x="1405491" y="4723964"/>
                  <a:pt x="1405491" y="4732100"/>
                </a:cubicBezTo>
                <a:lnTo>
                  <a:pt x="1405491" y="4908312"/>
                </a:lnTo>
                <a:cubicBezTo>
                  <a:pt x="1405491" y="4916250"/>
                  <a:pt x="1407351" y="4922352"/>
                  <a:pt x="1411072" y="4926618"/>
                </a:cubicBezTo>
                <a:cubicBezTo>
                  <a:pt x="1414793" y="4930885"/>
                  <a:pt x="1419630" y="4933018"/>
                  <a:pt x="1425583" y="4933018"/>
                </a:cubicBezTo>
                <a:cubicBezTo>
                  <a:pt x="1431635" y="4933018"/>
                  <a:pt x="1436571" y="4930959"/>
                  <a:pt x="1440391" y="4926842"/>
                </a:cubicBezTo>
                <a:cubicBezTo>
                  <a:pt x="1444211" y="4922724"/>
                  <a:pt x="1446121" y="4916548"/>
                  <a:pt x="1446121" y="4908312"/>
                </a:cubicBezTo>
                <a:lnTo>
                  <a:pt x="1446121" y="4732100"/>
                </a:lnTo>
                <a:cubicBezTo>
                  <a:pt x="1446121" y="4723865"/>
                  <a:pt x="1444236" y="4717688"/>
                  <a:pt x="1440466" y="4713571"/>
                </a:cubicBezTo>
                <a:cubicBezTo>
                  <a:pt x="1436695" y="4709453"/>
                  <a:pt x="1431734" y="4707394"/>
                  <a:pt x="1425583" y="4707394"/>
                </a:cubicBezTo>
                <a:close/>
                <a:moveTo>
                  <a:pt x="826550" y="4707394"/>
                </a:moveTo>
                <a:cubicBezTo>
                  <a:pt x="813155" y="4707394"/>
                  <a:pt x="802613" y="4709106"/>
                  <a:pt x="794924" y="4712529"/>
                </a:cubicBezTo>
                <a:cubicBezTo>
                  <a:pt x="787234" y="4715952"/>
                  <a:pt x="781777" y="4721409"/>
                  <a:pt x="778553" y="4728900"/>
                </a:cubicBezTo>
                <a:cubicBezTo>
                  <a:pt x="775328" y="4736391"/>
                  <a:pt x="773716" y="4746487"/>
                  <a:pt x="773716" y="4759187"/>
                </a:cubicBezTo>
                <a:lnTo>
                  <a:pt x="773716" y="4771391"/>
                </a:lnTo>
                <a:lnTo>
                  <a:pt x="764042" y="4771391"/>
                </a:lnTo>
                <a:cubicBezTo>
                  <a:pt x="750449" y="4771391"/>
                  <a:pt x="743652" y="4776252"/>
                  <a:pt x="743652" y="4785976"/>
                </a:cubicBezTo>
                <a:cubicBezTo>
                  <a:pt x="743652" y="4790341"/>
                  <a:pt x="745290" y="4793888"/>
                  <a:pt x="748564" y="4796617"/>
                </a:cubicBezTo>
                <a:cubicBezTo>
                  <a:pt x="751838" y="4799345"/>
                  <a:pt x="756501" y="4800710"/>
                  <a:pt x="762554" y="4800710"/>
                </a:cubicBezTo>
                <a:lnTo>
                  <a:pt x="773716" y="4800710"/>
                </a:lnTo>
                <a:lnTo>
                  <a:pt x="773716" y="4908312"/>
                </a:lnTo>
                <a:cubicBezTo>
                  <a:pt x="773716" y="4916349"/>
                  <a:pt x="775626" y="4922476"/>
                  <a:pt x="779446" y="4926693"/>
                </a:cubicBezTo>
                <a:cubicBezTo>
                  <a:pt x="783265" y="4930910"/>
                  <a:pt x="788053" y="4933018"/>
                  <a:pt x="793808" y="4933018"/>
                </a:cubicBezTo>
                <a:cubicBezTo>
                  <a:pt x="799860" y="4933018"/>
                  <a:pt x="804796" y="4930910"/>
                  <a:pt x="808616" y="4926693"/>
                </a:cubicBezTo>
                <a:cubicBezTo>
                  <a:pt x="812436" y="4922476"/>
                  <a:pt x="814346" y="4916349"/>
                  <a:pt x="814346" y="4908312"/>
                </a:cubicBezTo>
                <a:lnTo>
                  <a:pt x="814346" y="4800710"/>
                </a:lnTo>
                <a:lnTo>
                  <a:pt x="824317" y="4800710"/>
                </a:lnTo>
                <a:cubicBezTo>
                  <a:pt x="831560" y="4800710"/>
                  <a:pt x="837240" y="4799817"/>
                  <a:pt x="841358" y="4798031"/>
                </a:cubicBezTo>
                <a:cubicBezTo>
                  <a:pt x="845476" y="4796245"/>
                  <a:pt x="847534" y="4792028"/>
                  <a:pt x="847534" y="4785380"/>
                </a:cubicBezTo>
                <a:cubicBezTo>
                  <a:pt x="847534" y="4776054"/>
                  <a:pt x="839795" y="4771391"/>
                  <a:pt x="824317" y="4771391"/>
                </a:cubicBezTo>
                <a:lnTo>
                  <a:pt x="814346" y="4771391"/>
                </a:lnTo>
                <a:lnTo>
                  <a:pt x="814346" y="4761717"/>
                </a:lnTo>
                <a:cubicBezTo>
                  <a:pt x="814346" y="4753680"/>
                  <a:pt x="815387" y="4747504"/>
                  <a:pt x="817471" y="4743188"/>
                </a:cubicBezTo>
                <a:cubicBezTo>
                  <a:pt x="819555" y="4738872"/>
                  <a:pt x="824268" y="4736714"/>
                  <a:pt x="831610" y="4736714"/>
                </a:cubicBezTo>
                <a:cubicBezTo>
                  <a:pt x="834289" y="4736714"/>
                  <a:pt x="837563" y="4737011"/>
                  <a:pt x="841432" y="4737607"/>
                </a:cubicBezTo>
                <a:cubicBezTo>
                  <a:pt x="845302" y="4738202"/>
                  <a:pt x="848031" y="4738500"/>
                  <a:pt x="849618" y="4738500"/>
                </a:cubicBezTo>
                <a:cubicBezTo>
                  <a:pt x="852991" y="4738500"/>
                  <a:pt x="855918" y="4737160"/>
                  <a:pt x="858399" y="4734481"/>
                </a:cubicBezTo>
                <a:cubicBezTo>
                  <a:pt x="860879" y="4731802"/>
                  <a:pt x="862119" y="4728578"/>
                  <a:pt x="862119" y="4724807"/>
                </a:cubicBezTo>
                <a:cubicBezTo>
                  <a:pt x="862119" y="4713199"/>
                  <a:pt x="850263" y="4707394"/>
                  <a:pt x="826550" y="4707394"/>
                </a:cubicBezTo>
                <a:close/>
                <a:moveTo>
                  <a:pt x="311902" y="4707394"/>
                </a:moveTo>
                <a:cubicBezTo>
                  <a:pt x="305850" y="4707394"/>
                  <a:pt x="300765" y="4708560"/>
                  <a:pt x="296647" y="4710892"/>
                </a:cubicBezTo>
                <a:cubicBezTo>
                  <a:pt x="292530" y="4713224"/>
                  <a:pt x="289206" y="4716275"/>
                  <a:pt x="286676" y="4720045"/>
                </a:cubicBezTo>
                <a:cubicBezTo>
                  <a:pt x="284146" y="4723815"/>
                  <a:pt x="281764" y="4728553"/>
                  <a:pt x="279532" y="4734258"/>
                </a:cubicBezTo>
                <a:cubicBezTo>
                  <a:pt x="277299" y="4739963"/>
                  <a:pt x="275390" y="4744850"/>
                  <a:pt x="273802" y="4748918"/>
                </a:cubicBezTo>
                <a:lnTo>
                  <a:pt x="217991" y="4890602"/>
                </a:lnTo>
                <a:cubicBezTo>
                  <a:pt x="215709" y="4896257"/>
                  <a:pt x="214072" y="4900673"/>
                  <a:pt x="213080" y="4903848"/>
                </a:cubicBezTo>
                <a:cubicBezTo>
                  <a:pt x="212088" y="4907023"/>
                  <a:pt x="211592" y="4910098"/>
                  <a:pt x="211592" y="4913075"/>
                </a:cubicBezTo>
                <a:cubicBezTo>
                  <a:pt x="211592" y="4918234"/>
                  <a:pt x="213725" y="4922848"/>
                  <a:pt x="217991" y="4926916"/>
                </a:cubicBezTo>
                <a:cubicBezTo>
                  <a:pt x="222258" y="4930984"/>
                  <a:pt x="227169" y="4933018"/>
                  <a:pt x="232725" y="4933018"/>
                </a:cubicBezTo>
                <a:cubicBezTo>
                  <a:pt x="239274" y="4933018"/>
                  <a:pt x="243987" y="4931108"/>
                  <a:pt x="246864" y="4927288"/>
                </a:cubicBezTo>
                <a:cubicBezTo>
                  <a:pt x="249741" y="4923468"/>
                  <a:pt x="253214" y="4916101"/>
                  <a:pt x="257282" y="4905187"/>
                </a:cubicBezTo>
                <a:lnTo>
                  <a:pt x="267700" y="4877207"/>
                </a:lnTo>
                <a:lnTo>
                  <a:pt x="356401" y="4877207"/>
                </a:lnTo>
                <a:lnTo>
                  <a:pt x="366820" y="4904592"/>
                </a:lnTo>
                <a:cubicBezTo>
                  <a:pt x="368209" y="4907965"/>
                  <a:pt x="369871" y="4911860"/>
                  <a:pt x="371805" y="4916275"/>
                </a:cubicBezTo>
                <a:cubicBezTo>
                  <a:pt x="373740" y="4920690"/>
                  <a:pt x="375551" y="4923964"/>
                  <a:pt x="377238" y="4926097"/>
                </a:cubicBezTo>
                <a:cubicBezTo>
                  <a:pt x="378924" y="4928231"/>
                  <a:pt x="381008" y="4929917"/>
                  <a:pt x="383488" y="4931158"/>
                </a:cubicBezTo>
                <a:cubicBezTo>
                  <a:pt x="385969" y="4932398"/>
                  <a:pt x="388945" y="4933018"/>
                  <a:pt x="392418" y="4933018"/>
                </a:cubicBezTo>
                <a:cubicBezTo>
                  <a:pt x="398371" y="4933018"/>
                  <a:pt x="403456" y="4930910"/>
                  <a:pt x="407673" y="4926693"/>
                </a:cubicBezTo>
                <a:cubicBezTo>
                  <a:pt x="411890" y="4922476"/>
                  <a:pt x="413998" y="4917837"/>
                  <a:pt x="413998" y="4912777"/>
                </a:cubicBezTo>
                <a:cubicBezTo>
                  <a:pt x="413998" y="4907916"/>
                  <a:pt x="411766" y="4900127"/>
                  <a:pt x="407301" y="4889411"/>
                </a:cubicBezTo>
                <a:lnTo>
                  <a:pt x="350300" y="4748620"/>
                </a:lnTo>
                <a:cubicBezTo>
                  <a:pt x="347621" y="4741575"/>
                  <a:pt x="345413" y="4735945"/>
                  <a:pt x="343677" y="4731728"/>
                </a:cubicBezTo>
                <a:cubicBezTo>
                  <a:pt x="341940" y="4727511"/>
                  <a:pt x="339807" y="4723567"/>
                  <a:pt x="337277" y="4719896"/>
                </a:cubicBezTo>
                <a:cubicBezTo>
                  <a:pt x="334747" y="4716225"/>
                  <a:pt x="331423" y="4713224"/>
                  <a:pt x="327306" y="4710892"/>
                </a:cubicBezTo>
                <a:cubicBezTo>
                  <a:pt x="323188" y="4708560"/>
                  <a:pt x="318054" y="4707394"/>
                  <a:pt x="311902" y="4707394"/>
                </a:cubicBezTo>
                <a:close/>
                <a:moveTo>
                  <a:pt x="3553379" y="4479836"/>
                </a:moveTo>
                <a:lnTo>
                  <a:pt x="3553379" y="4485641"/>
                </a:lnTo>
                <a:cubicBezTo>
                  <a:pt x="3553379" y="4499730"/>
                  <a:pt x="3551543" y="4509850"/>
                  <a:pt x="3547872" y="4516002"/>
                </a:cubicBezTo>
                <a:cubicBezTo>
                  <a:pt x="3544697" y="4521558"/>
                  <a:pt x="3539711" y="4526097"/>
                  <a:pt x="3532915" y="4529619"/>
                </a:cubicBezTo>
                <a:cubicBezTo>
                  <a:pt x="3526118" y="4533142"/>
                  <a:pt x="3518702" y="4534903"/>
                  <a:pt x="3510665" y="4534903"/>
                </a:cubicBezTo>
                <a:cubicBezTo>
                  <a:pt x="3503124" y="4534903"/>
                  <a:pt x="3497023" y="4532745"/>
                  <a:pt x="3492359" y="4528429"/>
                </a:cubicBezTo>
                <a:cubicBezTo>
                  <a:pt x="3487696" y="4524113"/>
                  <a:pt x="3485364" y="4518879"/>
                  <a:pt x="3485364" y="4512727"/>
                </a:cubicBezTo>
                <a:cubicBezTo>
                  <a:pt x="3485364" y="4506774"/>
                  <a:pt x="3487348" y="4502136"/>
                  <a:pt x="3491317" y="4498812"/>
                </a:cubicBezTo>
                <a:cubicBezTo>
                  <a:pt x="3495286" y="4495488"/>
                  <a:pt x="3499453" y="4493256"/>
                  <a:pt x="3503819" y="4492115"/>
                </a:cubicBezTo>
                <a:cubicBezTo>
                  <a:pt x="3508185" y="4490974"/>
                  <a:pt x="3516048" y="4489188"/>
                  <a:pt x="3527408" y="4486757"/>
                </a:cubicBezTo>
                <a:cubicBezTo>
                  <a:pt x="3538769" y="4484326"/>
                  <a:pt x="3547426" y="4482019"/>
                  <a:pt x="3553379" y="4479836"/>
                </a:cubicBezTo>
                <a:close/>
                <a:moveTo>
                  <a:pt x="572053" y="4479836"/>
                </a:moveTo>
                <a:lnTo>
                  <a:pt x="572053" y="4485641"/>
                </a:lnTo>
                <a:cubicBezTo>
                  <a:pt x="572053" y="4499730"/>
                  <a:pt x="570218" y="4509850"/>
                  <a:pt x="566547" y="4516002"/>
                </a:cubicBezTo>
                <a:cubicBezTo>
                  <a:pt x="563372" y="4521558"/>
                  <a:pt x="558386" y="4526097"/>
                  <a:pt x="551590" y="4529619"/>
                </a:cubicBezTo>
                <a:cubicBezTo>
                  <a:pt x="544793" y="4533142"/>
                  <a:pt x="537377" y="4534903"/>
                  <a:pt x="529340" y="4534903"/>
                </a:cubicBezTo>
                <a:cubicBezTo>
                  <a:pt x="521799" y="4534903"/>
                  <a:pt x="515697" y="4532745"/>
                  <a:pt x="511034" y="4528429"/>
                </a:cubicBezTo>
                <a:cubicBezTo>
                  <a:pt x="506371" y="4524113"/>
                  <a:pt x="504039" y="4518879"/>
                  <a:pt x="504039" y="4512727"/>
                </a:cubicBezTo>
                <a:cubicBezTo>
                  <a:pt x="504039" y="4506774"/>
                  <a:pt x="506023" y="4502136"/>
                  <a:pt x="509992" y="4498812"/>
                </a:cubicBezTo>
                <a:cubicBezTo>
                  <a:pt x="513961" y="4495488"/>
                  <a:pt x="518128" y="4493256"/>
                  <a:pt x="522494" y="4492115"/>
                </a:cubicBezTo>
                <a:cubicBezTo>
                  <a:pt x="526859" y="4490974"/>
                  <a:pt x="534723" y="4489188"/>
                  <a:pt x="546083" y="4486757"/>
                </a:cubicBezTo>
                <a:cubicBezTo>
                  <a:pt x="557444" y="4484326"/>
                  <a:pt x="566100" y="4482019"/>
                  <a:pt x="572053" y="4479836"/>
                </a:cubicBezTo>
                <a:close/>
                <a:moveTo>
                  <a:pt x="2818614" y="4426705"/>
                </a:moveTo>
                <a:cubicBezTo>
                  <a:pt x="2830520" y="4426705"/>
                  <a:pt x="2840120" y="4431318"/>
                  <a:pt x="2847412" y="4440546"/>
                </a:cubicBezTo>
                <a:cubicBezTo>
                  <a:pt x="2854705" y="4449773"/>
                  <a:pt x="2858351" y="4462671"/>
                  <a:pt x="2858351" y="4479241"/>
                </a:cubicBezTo>
                <a:cubicBezTo>
                  <a:pt x="2858351" y="4489659"/>
                  <a:pt x="2856466" y="4498514"/>
                  <a:pt x="2852696" y="4505807"/>
                </a:cubicBezTo>
                <a:cubicBezTo>
                  <a:pt x="2848925" y="4513099"/>
                  <a:pt x="2844039" y="4518556"/>
                  <a:pt x="2838036" y="4522178"/>
                </a:cubicBezTo>
                <a:cubicBezTo>
                  <a:pt x="2832033" y="4525799"/>
                  <a:pt x="2825659" y="4527610"/>
                  <a:pt x="2818912" y="4527610"/>
                </a:cubicBezTo>
                <a:cubicBezTo>
                  <a:pt x="2807502" y="4527610"/>
                  <a:pt x="2798200" y="4523393"/>
                  <a:pt x="2791007" y="4514960"/>
                </a:cubicBezTo>
                <a:cubicBezTo>
                  <a:pt x="2783813" y="4506526"/>
                  <a:pt x="2780217" y="4494074"/>
                  <a:pt x="2780217" y="4477604"/>
                </a:cubicBezTo>
                <a:cubicBezTo>
                  <a:pt x="2780217" y="4461332"/>
                  <a:pt x="2783714" y="4448781"/>
                  <a:pt x="2790709" y="4439950"/>
                </a:cubicBezTo>
                <a:cubicBezTo>
                  <a:pt x="2797704" y="4431120"/>
                  <a:pt x="2807006" y="4426705"/>
                  <a:pt x="2818614" y="4426705"/>
                </a:cubicBezTo>
                <a:close/>
                <a:moveTo>
                  <a:pt x="1360992" y="4426705"/>
                </a:moveTo>
                <a:cubicBezTo>
                  <a:pt x="1368135" y="4426705"/>
                  <a:pt x="1374709" y="4428763"/>
                  <a:pt x="1380711" y="4432881"/>
                </a:cubicBezTo>
                <a:cubicBezTo>
                  <a:pt x="1386714" y="4436999"/>
                  <a:pt x="1391477" y="4442952"/>
                  <a:pt x="1394999" y="4450740"/>
                </a:cubicBezTo>
                <a:cubicBezTo>
                  <a:pt x="1398521" y="4458529"/>
                  <a:pt x="1400282" y="4467831"/>
                  <a:pt x="1400282" y="4478646"/>
                </a:cubicBezTo>
                <a:cubicBezTo>
                  <a:pt x="1400282" y="4490155"/>
                  <a:pt x="1398521" y="4499754"/>
                  <a:pt x="1394999" y="4507444"/>
                </a:cubicBezTo>
                <a:cubicBezTo>
                  <a:pt x="1391477" y="4515133"/>
                  <a:pt x="1386764" y="4520838"/>
                  <a:pt x="1380860" y="4524559"/>
                </a:cubicBezTo>
                <a:cubicBezTo>
                  <a:pt x="1374957" y="4528280"/>
                  <a:pt x="1368433" y="4530140"/>
                  <a:pt x="1361289" y="4530140"/>
                </a:cubicBezTo>
                <a:cubicBezTo>
                  <a:pt x="1354245" y="4530140"/>
                  <a:pt x="1347746" y="4528181"/>
                  <a:pt x="1341793" y="4524261"/>
                </a:cubicBezTo>
                <a:cubicBezTo>
                  <a:pt x="1335840" y="4520342"/>
                  <a:pt x="1331151" y="4514513"/>
                  <a:pt x="1327728" y="4506774"/>
                </a:cubicBezTo>
                <a:cubicBezTo>
                  <a:pt x="1324305" y="4499035"/>
                  <a:pt x="1322594" y="4489659"/>
                  <a:pt x="1322594" y="4478646"/>
                </a:cubicBezTo>
                <a:cubicBezTo>
                  <a:pt x="1322594" y="4468228"/>
                  <a:pt x="1324206" y="4459075"/>
                  <a:pt x="1327431" y="4451187"/>
                </a:cubicBezTo>
                <a:cubicBezTo>
                  <a:pt x="1330655" y="4443299"/>
                  <a:pt x="1335195" y="4437247"/>
                  <a:pt x="1341048" y="4433030"/>
                </a:cubicBezTo>
                <a:cubicBezTo>
                  <a:pt x="1346902" y="4428813"/>
                  <a:pt x="1353550" y="4426705"/>
                  <a:pt x="1360992" y="4426705"/>
                </a:cubicBezTo>
                <a:close/>
                <a:moveTo>
                  <a:pt x="1095482" y="4426407"/>
                </a:moveTo>
                <a:cubicBezTo>
                  <a:pt x="1107785" y="4426407"/>
                  <a:pt x="1117583" y="4431021"/>
                  <a:pt x="1124876" y="4440248"/>
                </a:cubicBezTo>
                <a:cubicBezTo>
                  <a:pt x="1132168" y="4449475"/>
                  <a:pt x="1135815" y="4462374"/>
                  <a:pt x="1135815" y="4478943"/>
                </a:cubicBezTo>
                <a:cubicBezTo>
                  <a:pt x="1135815" y="4495314"/>
                  <a:pt x="1132168" y="4508138"/>
                  <a:pt x="1124876" y="4517415"/>
                </a:cubicBezTo>
                <a:cubicBezTo>
                  <a:pt x="1117583" y="4526692"/>
                  <a:pt x="1107785" y="4531331"/>
                  <a:pt x="1095482" y="4531331"/>
                </a:cubicBezTo>
                <a:cubicBezTo>
                  <a:pt x="1087346" y="4531331"/>
                  <a:pt x="1080277" y="4529222"/>
                  <a:pt x="1074274" y="4525006"/>
                </a:cubicBezTo>
                <a:cubicBezTo>
                  <a:pt x="1068271" y="4520789"/>
                  <a:pt x="1063658" y="4514712"/>
                  <a:pt x="1060433" y="4506774"/>
                </a:cubicBezTo>
                <a:cubicBezTo>
                  <a:pt x="1057209" y="4498837"/>
                  <a:pt x="1055596" y="4489560"/>
                  <a:pt x="1055596" y="4478943"/>
                </a:cubicBezTo>
                <a:cubicBezTo>
                  <a:pt x="1055596" y="4468228"/>
                  <a:pt x="1057233" y="4458852"/>
                  <a:pt x="1060508" y="4450815"/>
                </a:cubicBezTo>
                <a:cubicBezTo>
                  <a:pt x="1063782" y="4442778"/>
                  <a:pt x="1068445" y="4436701"/>
                  <a:pt x="1074497" y="4432583"/>
                </a:cubicBezTo>
                <a:cubicBezTo>
                  <a:pt x="1080550" y="4428466"/>
                  <a:pt x="1087545" y="4426407"/>
                  <a:pt x="1095482" y="4426407"/>
                </a:cubicBezTo>
                <a:close/>
                <a:moveTo>
                  <a:pt x="3000185" y="4424323"/>
                </a:moveTo>
                <a:cubicBezTo>
                  <a:pt x="3010801" y="4424323"/>
                  <a:pt x="3019359" y="4427771"/>
                  <a:pt x="3025857" y="4434667"/>
                </a:cubicBezTo>
                <a:cubicBezTo>
                  <a:pt x="3032356" y="4441563"/>
                  <a:pt x="3036102" y="4451956"/>
                  <a:pt x="3037094" y="4465846"/>
                </a:cubicBezTo>
                <a:lnTo>
                  <a:pt x="2963424" y="4465846"/>
                </a:lnTo>
                <a:cubicBezTo>
                  <a:pt x="2964813" y="4452154"/>
                  <a:pt x="2968757" y="4441811"/>
                  <a:pt x="2975256" y="4434816"/>
                </a:cubicBezTo>
                <a:cubicBezTo>
                  <a:pt x="2981754" y="4427821"/>
                  <a:pt x="2990064" y="4424323"/>
                  <a:pt x="3000185" y="4424323"/>
                </a:cubicBezTo>
                <a:close/>
                <a:moveTo>
                  <a:pt x="2381060" y="4424323"/>
                </a:moveTo>
                <a:cubicBezTo>
                  <a:pt x="2391676" y="4424323"/>
                  <a:pt x="2400234" y="4427771"/>
                  <a:pt x="2406732" y="4434667"/>
                </a:cubicBezTo>
                <a:cubicBezTo>
                  <a:pt x="2413231" y="4441563"/>
                  <a:pt x="2416977" y="4451956"/>
                  <a:pt x="2417969" y="4465846"/>
                </a:cubicBezTo>
                <a:lnTo>
                  <a:pt x="2344299" y="4465846"/>
                </a:lnTo>
                <a:cubicBezTo>
                  <a:pt x="2345688" y="4452154"/>
                  <a:pt x="2349632" y="4441811"/>
                  <a:pt x="2356131" y="4434816"/>
                </a:cubicBezTo>
                <a:cubicBezTo>
                  <a:pt x="2362629" y="4427821"/>
                  <a:pt x="2370939" y="4424323"/>
                  <a:pt x="2381060" y="4424323"/>
                </a:cubicBezTo>
                <a:close/>
                <a:moveTo>
                  <a:pt x="1552384" y="4424323"/>
                </a:moveTo>
                <a:cubicBezTo>
                  <a:pt x="1563001" y="4424323"/>
                  <a:pt x="1571558" y="4427771"/>
                  <a:pt x="1578057" y="4434667"/>
                </a:cubicBezTo>
                <a:cubicBezTo>
                  <a:pt x="1584556" y="4441563"/>
                  <a:pt x="1588302" y="4451956"/>
                  <a:pt x="1589294" y="4465846"/>
                </a:cubicBezTo>
                <a:lnTo>
                  <a:pt x="1515624" y="4465846"/>
                </a:lnTo>
                <a:cubicBezTo>
                  <a:pt x="1517013" y="4452154"/>
                  <a:pt x="1520957" y="4441811"/>
                  <a:pt x="1527456" y="4434816"/>
                </a:cubicBezTo>
                <a:cubicBezTo>
                  <a:pt x="1533955" y="4427821"/>
                  <a:pt x="1542264" y="4424323"/>
                  <a:pt x="1552384" y="4424323"/>
                </a:cubicBezTo>
                <a:close/>
                <a:moveTo>
                  <a:pt x="3297543" y="4399916"/>
                </a:moveTo>
                <a:cubicBezTo>
                  <a:pt x="3291590" y="4399916"/>
                  <a:pt x="3287001" y="4401305"/>
                  <a:pt x="3283777" y="4404083"/>
                </a:cubicBezTo>
                <a:cubicBezTo>
                  <a:pt x="3280552" y="4406861"/>
                  <a:pt x="3278940" y="4410582"/>
                  <a:pt x="3278940" y="4415245"/>
                </a:cubicBezTo>
                <a:cubicBezTo>
                  <a:pt x="3278940" y="4421595"/>
                  <a:pt x="3281073" y="4425514"/>
                  <a:pt x="3285339" y="4427002"/>
                </a:cubicBezTo>
                <a:cubicBezTo>
                  <a:pt x="3289606" y="4428491"/>
                  <a:pt x="3295906" y="4429235"/>
                  <a:pt x="3304240" y="4429235"/>
                </a:cubicBezTo>
                <a:lnTo>
                  <a:pt x="3364664" y="4429235"/>
                </a:lnTo>
                <a:cubicBezTo>
                  <a:pt x="3362184" y="4432707"/>
                  <a:pt x="3358885" y="4436875"/>
                  <a:pt x="3354768" y="4441736"/>
                </a:cubicBezTo>
                <a:cubicBezTo>
                  <a:pt x="3350650" y="4446598"/>
                  <a:pt x="3345466" y="4452526"/>
                  <a:pt x="3339215" y="4459521"/>
                </a:cubicBezTo>
                <a:cubicBezTo>
                  <a:pt x="3332964" y="4466516"/>
                  <a:pt x="3326193" y="4474032"/>
                  <a:pt x="3318900" y="4482069"/>
                </a:cubicBezTo>
                <a:cubicBezTo>
                  <a:pt x="3311607" y="4490105"/>
                  <a:pt x="3303496" y="4499085"/>
                  <a:pt x="3294567" y="4509007"/>
                </a:cubicBezTo>
                <a:cubicBezTo>
                  <a:pt x="3286133" y="4518432"/>
                  <a:pt x="3280577" y="4524906"/>
                  <a:pt x="3277898" y="4528429"/>
                </a:cubicBezTo>
                <a:cubicBezTo>
                  <a:pt x="3275219" y="4531951"/>
                  <a:pt x="3273879" y="4535448"/>
                  <a:pt x="3273879" y="4538921"/>
                </a:cubicBezTo>
                <a:cubicBezTo>
                  <a:pt x="3273879" y="4544775"/>
                  <a:pt x="3275790" y="4549389"/>
                  <a:pt x="3279609" y="4552762"/>
                </a:cubicBezTo>
                <a:cubicBezTo>
                  <a:pt x="3283429" y="4556136"/>
                  <a:pt x="3289209" y="4557822"/>
                  <a:pt x="3296948" y="4557822"/>
                </a:cubicBezTo>
                <a:lnTo>
                  <a:pt x="3407081" y="4557822"/>
                </a:lnTo>
                <a:cubicBezTo>
                  <a:pt x="3413629" y="4557822"/>
                  <a:pt x="3418516" y="4556384"/>
                  <a:pt x="3421740" y="4553506"/>
                </a:cubicBezTo>
                <a:cubicBezTo>
                  <a:pt x="3424965" y="4550629"/>
                  <a:pt x="3426577" y="4546908"/>
                  <a:pt x="3426577" y="4542344"/>
                </a:cubicBezTo>
                <a:cubicBezTo>
                  <a:pt x="3426577" y="4537582"/>
                  <a:pt x="3424940" y="4533687"/>
                  <a:pt x="3421666" y="4530661"/>
                </a:cubicBezTo>
                <a:cubicBezTo>
                  <a:pt x="3418392" y="4527635"/>
                  <a:pt x="3413530" y="4526122"/>
                  <a:pt x="3407081" y="4526122"/>
                </a:cubicBezTo>
                <a:lnTo>
                  <a:pt x="3327458" y="4526122"/>
                </a:lnTo>
                <a:lnTo>
                  <a:pt x="3401871" y="4442927"/>
                </a:lnTo>
                <a:cubicBezTo>
                  <a:pt x="3404650" y="4439950"/>
                  <a:pt x="3406982" y="4437395"/>
                  <a:pt x="3408867" y="4435262"/>
                </a:cubicBezTo>
                <a:cubicBezTo>
                  <a:pt x="3410752" y="4433129"/>
                  <a:pt x="3412240" y="4431318"/>
                  <a:pt x="3413331" y="4429830"/>
                </a:cubicBezTo>
                <a:cubicBezTo>
                  <a:pt x="3414423" y="4428342"/>
                  <a:pt x="3415415" y="4426432"/>
                  <a:pt x="3416308" y="4424100"/>
                </a:cubicBezTo>
                <a:cubicBezTo>
                  <a:pt x="3417201" y="4421769"/>
                  <a:pt x="3417647" y="4419511"/>
                  <a:pt x="3417647" y="4417329"/>
                </a:cubicBezTo>
                <a:cubicBezTo>
                  <a:pt x="3417647" y="4410780"/>
                  <a:pt x="3415340" y="4406241"/>
                  <a:pt x="3410727" y="4403711"/>
                </a:cubicBezTo>
                <a:cubicBezTo>
                  <a:pt x="3406113" y="4401181"/>
                  <a:pt x="3399490" y="4399916"/>
                  <a:pt x="3390858" y="4399916"/>
                </a:cubicBezTo>
                <a:close/>
                <a:moveTo>
                  <a:pt x="3128177" y="4396344"/>
                </a:moveTo>
                <a:cubicBezTo>
                  <a:pt x="3122323" y="4396344"/>
                  <a:pt x="3117709" y="4398254"/>
                  <a:pt x="3114336" y="4402074"/>
                </a:cubicBezTo>
                <a:cubicBezTo>
                  <a:pt x="3110962" y="4405894"/>
                  <a:pt x="3109276" y="4411673"/>
                  <a:pt x="3109276" y="4419412"/>
                </a:cubicBezTo>
                <a:lnTo>
                  <a:pt x="3109276" y="4536837"/>
                </a:lnTo>
                <a:cubicBezTo>
                  <a:pt x="3109276" y="4544775"/>
                  <a:pt x="3111161" y="4550877"/>
                  <a:pt x="3114931" y="4555143"/>
                </a:cubicBezTo>
                <a:cubicBezTo>
                  <a:pt x="3118701" y="4559410"/>
                  <a:pt x="3123513" y="4561543"/>
                  <a:pt x="3129367" y="4561543"/>
                </a:cubicBezTo>
                <a:cubicBezTo>
                  <a:pt x="3135420" y="4561543"/>
                  <a:pt x="3140356" y="4559484"/>
                  <a:pt x="3144176" y="4555367"/>
                </a:cubicBezTo>
                <a:cubicBezTo>
                  <a:pt x="3147996" y="4551249"/>
                  <a:pt x="3149906" y="4545073"/>
                  <a:pt x="3149906" y="4536837"/>
                </a:cubicBezTo>
                <a:lnTo>
                  <a:pt x="3149906" y="4485938"/>
                </a:lnTo>
                <a:cubicBezTo>
                  <a:pt x="3149906" y="4469369"/>
                  <a:pt x="3150898" y="4458058"/>
                  <a:pt x="3152882" y="4452005"/>
                </a:cubicBezTo>
                <a:cubicBezTo>
                  <a:pt x="3155660" y="4444465"/>
                  <a:pt x="3160026" y="4438537"/>
                  <a:pt x="3165979" y="4434220"/>
                </a:cubicBezTo>
                <a:cubicBezTo>
                  <a:pt x="3171932" y="4429904"/>
                  <a:pt x="3178530" y="4427746"/>
                  <a:pt x="3185773" y="4427746"/>
                </a:cubicBezTo>
                <a:cubicBezTo>
                  <a:pt x="3196885" y="4427746"/>
                  <a:pt x="3204302" y="4431294"/>
                  <a:pt x="3208023" y="4438388"/>
                </a:cubicBezTo>
                <a:cubicBezTo>
                  <a:pt x="3211744" y="4445482"/>
                  <a:pt x="3213604" y="4455726"/>
                  <a:pt x="3213604" y="4469121"/>
                </a:cubicBezTo>
                <a:lnTo>
                  <a:pt x="3213604" y="4536837"/>
                </a:lnTo>
                <a:cubicBezTo>
                  <a:pt x="3213604" y="4544775"/>
                  <a:pt x="3215489" y="4550877"/>
                  <a:pt x="3219260" y="4555143"/>
                </a:cubicBezTo>
                <a:cubicBezTo>
                  <a:pt x="3223030" y="4559410"/>
                  <a:pt x="3227941" y="4561543"/>
                  <a:pt x="3233994" y="4561543"/>
                </a:cubicBezTo>
                <a:cubicBezTo>
                  <a:pt x="3239947" y="4561543"/>
                  <a:pt x="3244784" y="4559459"/>
                  <a:pt x="3248504" y="4555292"/>
                </a:cubicBezTo>
                <a:cubicBezTo>
                  <a:pt x="3252225" y="4551125"/>
                  <a:pt x="3254085" y="4544973"/>
                  <a:pt x="3254085" y="4536837"/>
                </a:cubicBezTo>
                <a:lnTo>
                  <a:pt x="3254085" y="4461233"/>
                </a:lnTo>
                <a:cubicBezTo>
                  <a:pt x="3254085" y="4452303"/>
                  <a:pt x="3253689" y="4444961"/>
                  <a:pt x="3252894" y="4439206"/>
                </a:cubicBezTo>
                <a:cubicBezTo>
                  <a:pt x="3252101" y="4433452"/>
                  <a:pt x="3250365" y="4428094"/>
                  <a:pt x="3247685" y="4423133"/>
                </a:cubicBezTo>
                <a:cubicBezTo>
                  <a:pt x="3243519" y="4414600"/>
                  <a:pt x="3237218" y="4408002"/>
                  <a:pt x="3228785" y="4403339"/>
                </a:cubicBezTo>
                <a:cubicBezTo>
                  <a:pt x="3220351" y="4398675"/>
                  <a:pt x="3210776" y="4396344"/>
                  <a:pt x="3200061" y="4396344"/>
                </a:cubicBezTo>
                <a:cubicBezTo>
                  <a:pt x="3189047" y="4396344"/>
                  <a:pt x="3179299" y="4398551"/>
                  <a:pt x="3170816" y="4402967"/>
                </a:cubicBezTo>
                <a:cubicBezTo>
                  <a:pt x="3162333" y="4407382"/>
                  <a:pt x="3154519" y="4414302"/>
                  <a:pt x="3147376" y="4423728"/>
                </a:cubicBezTo>
                <a:lnTo>
                  <a:pt x="3147376" y="4418817"/>
                </a:lnTo>
                <a:cubicBezTo>
                  <a:pt x="3147376" y="4413955"/>
                  <a:pt x="3146507" y="4409837"/>
                  <a:pt x="3144771" y="4406464"/>
                </a:cubicBezTo>
                <a:cubicBezTo>
                  <a:pt x="3143035" y="4403091"/>
                  <a:pt x="3140728" y="4400561"/>
                  <a:pt x="3137851" y="4398874"/>
                </a:cubicBezTo>
                <a:cubicBezTo>
                  <a:pt x="3134973" y="4397187"/>
                  <a:pt x="3131749" y="4396344"/>
                  <a:pt x="3128177" y="4396344"/>
                </a:cubicBezTo>
                <a:close/>
                <a:moveTo>
                  <a:pt x="2878443" y="4396344"/>
                </a:moveTo>
                <a:cubicBezTo>
                  <a:pt x="2872986" y="4396344"/>
                  <a:pt x="2868521" y="4398278"/>
                  <a:pt x="2865049" y="4402148"/>
                </a:cubicBezTo>
                <a:cubicBezTo>
                  <a:pt x="2861576" y="4406018"/>
                  <a:pt x="2859839" y="4411475"/>
                  <a:pt x="2859839" y="4418519"/>
                </a:cubicBezTo>
                <a:lnTo>
                  <a:pt x="2859839" y="4424026"/>
                </a:lnTo>
                <a:cubicBezTo>
                  <a:pt x="2852597" y="4414600"/>
                  <a:pt x="2844758" y="4407679"/>
                  <a:pt x="2836325" y="4403264"/>
                </a:cubicBezTo>
                <a:cubicBezTo>
                  <a:pt x="2827891" y="4398849"/>
                  <a:pt x="2817920" y="4396641"/>
                  <a:pt x="2806410" y="4396641"/>
                </a:cubicBezTo>
                <a:cubicBezTo>
                  <a:pt x="2796786" y="4396641"/>
                  <a:pt x="2787956" y="4398353"/>
                  <a:pt x="2779919" y="4401776"/>
                </a:cubicBezTo>
                <a:cubicBezTo>
                  <a:pt x="2771882" y="4405199"/>
                  <a:pt x="2764788" y="4410284"/>
                  <a:pt x="2758637" y="4417031"/>
                </a:cubicBezTo>
                <a:cubicBezTo>
                  <a:pt x="2752485" y="4423778"/>
                  <a:pt x="2747747" y="4432062"/>
                  <a:pt x="2744423" y="4441885"/>
                </a:cubicBezTo>
                <a:cubicBezTo>
                  <a:pt x="2741099" y="4451708"/>
                  <a:pt x="2739437" y="4462721"/>
                  <a:pt x="2739437" y="4474925"/>
                </a:cubicBezTo>
                <a:cubicBezTo>
                  <a:pt x="2739437" y="4491296"/>
                  <a:pt x="2742166" y="4505732"/>
                  <a:pt x="2747623" y="4518234"/>
                </a:cubicBezTo>
                <a:cubicBezTo>
                  <a:pt x="2753080" y="4530736"/>
                  <a:pt x="2760894" y="4540459"/>
                  <a:pt x="2771064" y="4547404"/>
                </a:cubicBezTo>
                <a:cubicBezTo>
                  <a:pt x="2781234" y="4554350"/>
                  <a:pt x="2793115" y="4557822"/>
                  <a:pt x="2806708" y="4557822"/>
                </a:cubicBezTo>
                <a:cubicBezTo>
                  <a:pt x="2818019" y="4557822"/>
                  <a:pt x="2827767" y="4555540"/>
                  <a:pt x="2835953" y="4550976"/>
                </a:cubicBezTo>
                <a:cubicBezTo>
                  <a:pt x="2844138" y="4546412"/>
                  <a:pt x="2851356" y="4539764"/>
                  <a:pt x="2857607" y="4531033"/>
                </a:cubicBezTo>
                <a:cubicBezTo>
                  <a:pt x="2857409" y="4544329"/>
                  <a:pt x="2857111" y="4553978"/>
                  <a:pt x="2856714" y="4559980"/>
                </a:cubicBezTo>
                <a:cubicBezTo>
                  <a:pt x="2856317" y="4565983"/>
                  <a:pt x="2854953" y="4571614"/>
                  <a:pt x="2852621" y="4576872"/>
                </a:cubicBezTo>
                <a:cubicBezTo>
                  <a:pt x="2850290" y="4582131"/>
                  <a:pt x="2846222" y="4586224"/>
                  <a:pt x="2840418" y="4589151"/>
                </a:cubicBezTo>
                <a:cubicBezTo>
                  <a:pt x="2834613" y="4592078"/>
                  <a:pt x="2826452" y="4593541"/>
                  <a:pt x="2815935" y="4593541"/>
                </a:cubicBezTo>
                <a:cubicBezTo>
                  <a:pt x="2810776" y="4593541"/>
                  <a:pt x="2806212" y="4593070"/>
                  <a:pt x="2802243" y="4592127"/>
                </a:cubicBezTo>
                <a:cubicBezTo>
                  <a:pt x="2798274" y="4591185"/>
                  <a:pt x="2794876" y="4589746"/>
                  <a:pt x="2792048" y="4587811"/>
                </a:cubicBezTo>
                <a:cubicBezTo>
                  <a:pt x="2789221" y="4585876"/>
                  <a:pt x="2786641" y="4583545"/>
                  <a:pt x="2784309" y="4580816"/>
                </a:cubicBezTo>
                <a:cubicBezTo>
                  <a:pt x="2781978" y="4578088"/>
                  <a:pt x="2779720" y="4575384"/>
                  <a:pt x="2777538" y="4572705"/>
                </a:cubicBezTo>
                <a:cubicBezTo>
                  <a:pt x="2773073" y="4567446"/>
                  <a:pt x="2767864" y="4564817"/>
                  <a:pt x="2761911" y="4564817"/>
                </a:cubicBezTo>
                <a:cubicBezTo>
                  <a:pt x="2757148" y="4564817"/>
                  <a:pt x="2753080" y="4566380"/>
                  <a:pt x="2749707" y="4569505"/>
                </a:cubicBezTo>
                <a:cubicBezTo>
                  <a:pt x="2746333" y="4572631"/>
                  <a:pt x="2744646" y="4576674"/>
                  <a:pt x="2744646" y="4581635"/>
                </a:cubicBezTo>
                <a:cubicBezTo>
                  <a:pt x="2744646" y="4588183"/>
                  <a:pt x="2747623" y="4594558"/>
                  <a:pt x="2753576" y="4600759"/>
                </a:cubicBezTo>
                <a:cubicBezTo>
                  <a:pt x="2759529" y="4606960"/>
                  <a:pt x="2768013" y="4612020"/>
                  <a:pt x="2779026" y="4615940"/>
                </a:cubicBezTo>
                <a:cubicBezTo>
                  <a:pt x="2790039" y="4619859"/>
                  <a:pt x="2802541" y="4621818"/>
                  <a:pt x="2816530" y="4621818"/>
                </a:cubicBezTo>
                <a:cubicBezTo>
                  <a:pt x="2831810" y="4621818"/>
                  <a:pt x="2844585" y="4620280"/>
                  <a:pt x="2854854" y="4617205"/>
                </a:cubicBezTo>
                <a:cubicBezTo>
                  <a:pt x="2865123" y="4614129"/>
                  <a:pt x="2873433" y="4609416"/>
                  <a:pt x="2879783" y="4603066"/>
                </a:cubicBezTo>
                <a:cubicBezTo>
                  <a:pt x="2886133" y="4596716"/>
                  <a:pt x="2890746" y="4588679"/>
                  <a:pt x="2893623" y="4578956"/>
                </a:cubicBezTo>
                <a:cubicBezTo>
                  <a:pt x="2896501" y="4569232"/>
                  <a:pt x="2897939" y="4557624"/>
                  <a:pt x="2897939" y="4544130"/>
                </a:cubicBezTo>
                <a:lnTo>
                  <a:pt x="2897939" y="4426109"/>
                </a:lnTo>
                <a:cubicBezTo>
                  <a:pt x="2897939" y="4416485"/>
                  <a:pt x="2896650" y="4409118"/>
                  <a:pt x="2894070" y="4404008"/>
                </a:cubicBezTo>
                <a:cubicBezTo>
                  <a:pt x="2891490" y="4398899"/>
                  <a:pt x="2886281" y="4396344"/>
                  <a:pt x="2878443" y="4396344"/>
                </a:cubicBezTo>
                <a:close/>
                <a:moveTo>
                  <a:pt x="2682883" y="4396344"/>
                </a:moveTo>
                <a:cubicBezTo>
                  <a:pt x="2676930" y="4396344"/>
                  <a:pt x="2672093" y="4398378"/>
                  <a:pt x="2668372" y="4402446"/>
                </a:cubicBezTo>
                <a:cubicBezTo>
                  <a:pt x="2664652" y="4406514"/>
                  <a:pt x="2662791" y="4412566"/>
                  <a:pt x="2662791" y="4420603"/>
                </a:cubicBezTo>
                <a:lnTo>
                  <a:pt x="2662791" y="4536837"/>
                </a:lnTo>
                <a:cubicBezTo>
                  <a:pt x="2662791" y="4544775"/>
                  <a:pt x="2664652" y="4550877"/>
                  <a:pt x="2668372" y="4555143"/>
                </a:cubicBezTo>
                <a:cubicBezTo>
                  <a:pt x="2672093" y="4559410"/>
                  <a:pt x="2676930" y="4561543"/>
                  <a:pt x="2682883" y="4561543"/>
                </a:cubicBezTo>
                <a:cubicBezTo>
                  <a:pt x="2688836" y="4561543"/>
                  <a:pt x="2693747" y="4559459"/>
                  <a:pt x="2697617" y="4555292"/>
                </a:cubicBezTo>
                <a:cubicBezTo>
                  <a:pt x="2701487" y="4551125"/>
                  <a:pt x="2703421" y="4544973"/>
                  <a:pt x="2703421" y="4536837"/>
                </a:cubicBezTo>
                <a:lnTo>
                  <a:pt x="2703421" y="4419412"/>
                </a:lnTo>
                <a:cubicBezTo>
                  <a:pt x="2703421" y="4412169"/>
                  <a:pt x="2701487" y="4406514"/>
                  <a:pt x="2697617" y="4402446"/>
                </a:cubicBezTo>
                <a:cubicBezTo>
                  <a:pt x="2693747" y="4398378"/>
                  <a:pt x="2688836" y="4396344"/>
                  <a:pt x="2682883" y="4396344"/>
                </a:cubicBezTo>
                <a:close/>
                <a:moveTo>
                  <a:pt x="2042327" y="4396344"/>
                </a:moveTo>
                <a:cubicBezTo>
                  <a:pt x="2036473" y="4396344"/>
                  <a:pt x="2031859" y="4398254"/>
                  <a:pt x="2028486" y="4402074"/>
                </a:cubicBezTo>
                <a:cubicBezTo>
                  <a:pt x="2025112" y="4405894"/>
                  <a:pt x="2023426" y="4411673"/>
                  <a:pt x="2023426" y="4419412"/>
                </a:cubicBezTo>
                <a:lnTo>
                  <a:pt x="2023426" y="4536837"/>
                </a:lnTo>
                <a:cubicBezTo>
                  <a:pt x="2023426" y="4544775"/>
                  <a:pt x="2025311" y="4550877"/>
                  <a:pt x="2029081" y="4555143"/>
                </a:cubicBezTo>
                <a:cubicBezTo>
                  <a:pt x="2032851" y="4559410"/>
                  <a:pt x="2037663" y="4561543"/>
                  <a:pt x="2043517" y="4561543"/>
                </a:cubicBezTo>
                <a:cubicBezTo>
                  <a:pt x="2049570" y="4561543"/>
                  <a:pt x="2054506" y="4559484"/>
                  <a:pt x="2058326" y="4555367"/>
                </a:cubicBezTo>
                <a:cubicBezTo>
                  <a:pt x="2062146" y="4551249"/>
                  <a:pt x="2064056" y="4545073"/>
                  <a:pt x="2064056" y="4536837"/>
                </a:cubicBezTo>
                <a:lnTo>
                  <a:pt x="2064056" y="4485938"/>
                </a:lnTo>
                <a:cubicBezTo>
                  <a:pt x="2064056" y="4469369"/>
                  <a:pt x="2065048" y="4458058"/>
                  <a:pt x="2067032" y="4452005"/>
                </a:cubicBezTo>
                <a:cubicBezTo>
                  <a:pt x="2069810" y="4444465"/>
                  <a:pt x="2074176" y="4438537"/>
                  <a:pt x="2080129" y="4434220"/>
                </a:cubicBezTo>
                <a:cubicBezTo>
                  <a:pt x="2086082" y="4429904"/>
                  <a:pt x="2092680" y="4427746"/>
                  <a:pt x="2099923" y="4427746"/>
                </a:cubicBezTo>
                <a:cubicBezTo>
                  <a:pt x="2111036" y="4427746"/>
                  <a:pt x="2118452" y="4431294"/>
                  <a:pt x="2122173" y="4438388"/>
                </a:cubicBezTo>
                <a:cubicBezTo>
                  <a:pt x="2125894" y="4445482"/>
                  <a:pt x="2127754" y="4455726"/>
                  <a:pt x="2127754" y="4469121"/>
                </a:cubicBezTo>
                <a:lnTo>
                  <a:pt x="2127754" y="4536837"/>
                </a:lnTo>
                <a:cubicBezTo>
                  <a:pt x="2127754" y="4544775"/>
                  <a:pt x="2129639" y="4550877"/>
                  <a:pt x="2133409" y="4555143"/>
                </a:cubicBezTo>
                <a:cubicBezTo>
                  <a:pt x="2137180" y="4559410"/>
                  <a:pt x="2142091" y="4561543"/>
                  <a:pt x="2148143" y="4561543"/>
                </a:cubicBezTo>
                <a:cubicBezTo>
                  <a:pt x="2154097" y="4561543"/>
                  <a:pt x="2158934" y="4559459"/>
                  <a:pt x="2162654" y="4555292"/>
                </a:cubicBezTo>
                <a:cubicBezTo>
                  <a:pt x="2166375" y="4551125"/>
                  <a:pt x="2168235" y="4544973"/>
                  <a:pt x="2168235" y="4536837"/>
                </a:cubicBezTo>
                <a:lnTo>
                  <a:pt x="2168235" y="4461233"/>
                </a:lnTo>
                <a:cubicBezTo>
                  <a:pt x="2168235" y="4452303"/>
                  <a:pt x="2167838" y="4444961"/>
                  <a:pt x="2167045" y="4439206"/>
                </a:cubicBezTo>
                <a:cubicBezTo>
                  <a:pt x="2166251" y="4433452"/>
                  <a:pt x="2164515" y="4428094"/>
                  <a:pt x="2161836" y="4423133"/>
                </a:cubicBezTo>
                <a:cubicBezTo>
                  <a:pt x="2157668" y="4414600"/>
                  <a:pt x="2151368" y="4408002"/>
                  <a:pt x="2142934" y="4403339"/>
                </a:cubicBezTo>
                <a:cubicBezTo>
                  <a:pt x="2134501" y="4398675"/>
                  <a:pt x="2124926" y="4396344"/>
                  <a:pt x="2114211" y="4396344"/>
                </a:cubicBezTo>
                <a:cubicBezTo>
                  <a:pt x="2103197" y="4396344"/>
                  <a:pt x="2093449" y="4398551"/>
                  <a:pt x="2084966" y="4402967"/>
                </a:cubicBezTo>
                <a:cubicBezTo>
                  <a:pt x="2076483" y="4407382"/>
                  <a:pt x="2068669" y="4414302"/>
                  <a:pt x="2061526" y="4423728"/>
                </a:cubicBezTo>
                <a:lnTo>
                  <a:pt x="2061526" y="4418817"/>
                </a:lnTo>
                <a:cubicBezTo>
                  <a:pt x="2061526" y="4413955"/>
                  <a:pt x="2060657" y="4409837"/>
                  <a:pt x="2058921" y="4406464"/>
                </a:cubicBezTo>
                <a:cubicBezTo>
                  <a:pt x="2057185" y="4403091"/>
                  <a:pt x="2054878" y="4400561"/>
                  <a:pt x="2052000" y="4398874"/>
                </a:cubicBezTo>
                <a:cubicBezTo>
                  <a:pt x="2049123" y="4397187"/>
                  <a:pt x="2045898" y="4396344"/>
                  <a:pt x="2042327" y="4396344"/>
                </a:cubicBezTo>
                <a:close/>
                <a:moveTo>
                  <a:pt x="1095482" y="4396344"/>
                </a:moveTo>
                <a:cubicBezTo>
                  <a:pt x="1083378" y="4396344"/>
                  <a:pt x="1072315" y="4398303"/>
                  <a:pt x="1062293" y="4402222"/>
                </a:cubicBezTo>
                <a:cubicBezTo>
                  <a:pt x="1052272" y="4406142"/>
                  <a:pt x="1043739" y="4411723"/>
                  <a:pt x="1036695" y="4418966"/>
                </a:cubicBezTo>
                <a:cubicBezTo>
                  <a:pt x="1029650" y="4426209"/>
                  <a:pt x="1024243" y="4434940"/>
                  <a:pt x="1020473" y="4445159"/>
                </a:cubicBezTo>
                <a:cubicBezTo>
                  <a:pt x="1016702" y="4455379"/>
                  <a:pt x="1014817" y="4466640"/>
                  <a:pt x="1014817" y="4478943"/>
                </a:cubicBezTo>
                <a:cubicBezTo>
                  <a:pt x="1014817" y="4491147"/>
                  <a:pt x="1016677" y="4502285"/>
                  <a:pt x="1020398" y="4512355"/>
                </a:cubicBezTo>
                <a:cubicBezTo>
                  <a:pt x="1024119" y="4522426"/>
                  <a:pt x="1029576" y="4531157"/>
                  <a:pt x="1036769" y="4538549"/>
                </a:cubicBezTo>
                <a:cubicBezTo>
                  <a:pt x="1043963" y="4545941"/>
                  <a:pt x="1052471" y="4551621"/>
                  <a:pt x="1062293" y="4555590"/>
                </a:cubicBezTo>
                <a:cubicBezTo>
                  <a:pt x="1072116" y="4559559"/>
                  <a:pt x="1083179" y="4561543"/>
                  <a:pt x="1095482" y="4561543"/>
                </a:cubicBezTo>
                <a:cubicBezTo>
                  <a:pt x="1107885" y="4561543"/>
                  <a:pt x="1119047" y="4559583"/>
                  <a:pt x="1128969" y="4555664"/>
                </a:cubicBezTo>
                <a:cubicBezTo>
                  <a:pt x="1138890" y="4551745"/>
                  <a:pt x="1147423" y="4546114"/>
                  <a:pt x="1154567" y="4538772"/>
                </a:cubicBezTo>
                <a:cubicBezTo>
                  <a:pt x="1161711" y="4531430"/>
                  <a:pt x="1167168" y="4522649"/>
                  <a:pt x="1170938" y="4512430"/>
                </a:cubicBezTo>
                <a:cubicBezTo>
                  <a:pt x="1174708" y="4502210"/>
                  <a:pt x="1176594" y="4491048"/>
                  <a:pt x="1176594" y="4478943"/>
                </a:cubicBezTo>
                <a:cubicBezTo>
                  <a:pt x="1176594" y="4466739"/>
                  <a:pt x="1174733" y="4455577"/>
                  <a:pt x="1171012" y="4445457"/>
                </a:cubicBezTo>
                <a:cubicBezTo>
                  <a:pt x="1167292" y="4435337"/>
                  <a:pt x="1161860" y="4426605"/>
                  <a:pt x="1154716" y="4419263"/>
                </a:cubicBezTo>
                <a:cubicBezTo>
                  <a:pt x="1147572" y="4411921"/>
                  <a:pt x="1138989" y="4406266"/>
                  <a:pt x="1128969" y="4402297"/>
                </a:cubicBezTo>
                <a:cubicBezTo>
                  <a:pt x="1118947" y="4398328"/>
                  <a:pt x="1107785" y="4396344"/>
                  <a:pt x="1095482" y="4396344"/>
                </a:cubicBezTo>
                <a:close/>
                <a:moveTo>
                  <a:pt x="757642" y="4396344"/>
                </a:moveTo>
                <a:cubicBezTo>
                  <a:pt x="751590" y="4396344"/>
                  <a:pt x="746728" y="4398353"/>
                  <a:pt x="743057" y="4402371"/>
                </a:cubicBezTo>
                <a:cubicBezTo>
                  <a:pt x="739386" y="4406390"/>
                  <a:pt x="737550" y="4412467"/>
                  <a:pt x="737550" y="4420603"/>
                </a:cubicBezTo>
                <a:lnTo>
                  <a:pt x="737550" y="4501119"/>
                </a:lnTo>
                <a:cubicBezTo>
                  <a:pt x="737550" y="4517291"/>
                  <a:pt x="740080" y="4529694"/>
                  <a:pt x="745141" y="4538326"/>
                </a:cubicBezTo>
                <a:cubicBezTo>
                  <a:pt x="749407" y="4545469"/>
                  <a:pt x="755435" y="4551075"/>
                  <a:pt x="763223" y="4555143"/>
                </a:cubicBezTo>
                <a:cubicBezTo>
                  <a:pt x="771012" y="4559211"/>
                  <a:pt x="779818" y="4561245"/>
                  <a:pt x="789640" y="4561245"/>
                </a:cubicBezTo>
                <a:cubicBezTo>
                  <a:pt x="797776" y="4561245"/>
                  <a:pt x="805019" y="4560228"/>
                  <a:pt x="811369" y="4558194"/>
                </a:cubicBezTo>
                <a:cubicBezTo>
                  <a:pt x="817719" y="4556160"/>
                  <a:pt x="823573" y="4553060"/>
                  <a:pt x="828931" y="4548893"/>
                </a:cubicBezTo>
                <a:cubicBezTo>
                  <a:pt x="834289" y="4544725"/>
                  <a:pt x="839399" y="4539566"/>
                  <a:pt x="844260" y="4533414"/>
                </a:cubicBezTo>
                <a:lnTo>
                  <a:pt x="844260" y="4538623"/>
                </a:lnTo>
                <a:cubicBezTo>
                  <a:pt x="844260" y="4545866"/>
                  <a:pt x="846071" y="4551497"/>
                  <a:pt x="849692" y="4555515"/>
                </a:cubicBezTo>
                <a:cubicBezTo>
                  <a:pt x="853314" y="4559534"/>
                  <a:pt x="857903" y="4561543"/>
                  <a:pt x="863459" y="4561543"/>
                </a:cubicBezTo>
                <a:cubicBezTo>
                  <a:pt x="869015" y="4561543"/>
                  <a:pt x="873554" y="4559608"/>
                  <a:pt x="877077" y="4555739"/>
                </a:cubicBezTo>
                <a:cubicBezTo>
                  <a:pt x="880599" y="4551869"/>
                  <a:pt x="882360" y="4546065"/>
                  <a:pt x="882360" y="4538326"/>
                </a:cubicBezTo>
                <a:lnTo>
                  <a:pt x="882360" y="4420603"/>
                </a:lnTo>
                <a:cubicBezTo>
                  <a:pt x="882360" y="4412467"/>
                  <a:pt x="880525" y="4406390"/>
                  <a:pt x="876854" y="4402371"/>
                </a:cubicBezTo>
                <a:cubicBezTo>
                  <a:pt x="873183" y="4398353"/>
                  <a:pt x="868321" y="4396344"/>
                  <a:pt x="862269" y="4396344"/>
                </a:cubicBezTo>
                <a:cubicBezTo>
                  <a:pt x="856216" y="4396344"/>
                  <a:pt x="851305" y="4398378"/>
                  <a:pt x="847534" y="4402446"/>
                </a:cubicBezTo>
                <a:cubicBezTo>
                  <a:pt x="843764" y="4406514"/>
                  <a:pt x="841879" y="4412566"/>
                  <a:pt x="841879" y="4420603"/>
                </a:cubicBezTo>
                <a:lnTo>
                  <a:pt x="841879" y="4470014"/>
                </a:lnTo>
                <a:cubicBezTo>
                  <a:pt x="841879" y="4489461"/>
                  <a:pt x="840738" y="4502061"/>
                  <a:pt x="838456" y="4507816"/>
                </a:cubicBezTo>
                <a:cubicBezTo>
                  <a:pt x="835678" y="4514364"/>
                  <a:pt x="831263" y="4519673"/>
                  <a:pt x="825210" y="4523741"/>
                </a:cubicBezTo>
                <a:cubicBezTo>
                  <a:pt x="819158" y="4527809"/>
                  <a:pt x="812709" y="4529843"/>
                  <a:pt x="805863" y="4529843"/>
                </a:cubicBezTo>
                <a:cubicBezTo>
                  <a:pt x="798818" y="4529843"/>
                  <a:pt x="793237" y="4528032"/>
                  <a:pt x="789119" y="4524410"/>
                </a:cubicBezTo>
                <a:cubicBezTo>
                  <a:pt x="785002" y="4520789"/>
                  <a:pt x="782149" y="4515778"/>
                  <a:pt x="780562" y="4509379"/>
                </a:cubicBezTo>
                <a:cubicBezTo>
                  <a:pt x="778974" y="4502979"/>
                  <a:pt x="778180" y="4495066"/>
                  <a:pt x="778180" y="4485641"/>
                </a:cubicBezTo>
                <a:lnTo>
                  <a:pt x="778180" y="4420603"/>
                </a:lnTo>
                <a:cubicBezTo>
                  <a:pt x="778180" y="4412566"/>
                  <a:pt x="776295" y="4406514"/>
                  <a:pt x="772525" y="4402446"/>
                </a:cubicBezTo>
                <a:cubicBezTo>
                  <a:pt x="768755" y="4398378"/>
                  <a:pt x="763794" y="4396344"/>
                  <a:pt x="757642" y="4396344"/>
                </a:cubicBezTo>
                <a:close/>
                <a:moveTo>
                  <a:pt x="673108" y="4396344"/>
                </a:moveTo>
                <a:cubicBezTo>
                  <a:pt x="667155" y="4396344"/>
                  <a:pt x="662318" y="4398378"/>
                  <a:pt x="658597" y="4402446"/>
                </a:cubicBezTo>
                <a:cubicBezTo>
                  <a:pt x="654876" y="4406514"/>
                  <a:pt x="653016" y="4412566"/>
                  <a:pt x="653016" y="4420603"/>
                </a:cubicBezTo>
                <a:lnTo>
                  <a:pt x="653016" y="4536837"/>
                </a:lnTo>
                <a:cubicBezTo>
                  <a:pt x="653016" y="4544775"/>
                  <a:pt x="654876" y="4550877"/>
                  <a:pt x="658597" y="4555143"/>
                </a:cubicBezTo>
                <a:cubicBezTo>
                  <a:pt x="662318" y="4559410"/>
                  <a:pt x="667155" y="4561543"/>
                  <a:pt x="673108" y="4561543"/>
                </a:cubicBezTo>
                <a:cubicBezTo>
                  <a:pt x="679061" y="4561543"/>
                  <a:pt x="683972" y="4559459"/>
                  <a:pt x="687842" y="4555292"/>
                </a:cubicBezTo>
                <a:cubicBezTo>
                  <a:pt x="691711" y="4551125"/>
                  <a:pt x="693646" y="4544973"/>
                  <a:pt x="693646" y="4536837"/>
                </a:cubicBezTo>
                <a:lnTo>
                  <a:pt x="693646" y="4419412"/>
                </a:lnTo>
                <a:cubicBezTo>
                  <a:pt x="693646" y="4412169"/>
                  <a:pt x="691711" y="4406514"/>
                  <a:pt x="687842" y="4402446"/>
                </a:cubicBezTo>
                <a:cubicBezTo>
                  <a:pt x="683972" y="4398378"/>
                  <a:pt x="679061" y="4396344"/>
                  <a:pt x="673108" y="4396344"/>
                </a:cubicBezTo>
                <a:close/>
                <a:moveTo>
                  <a:pt x="3523167" y="4396046"/>
                </a:moveTo>
                <a:cubicBezTo>
                  <a:pt x="3507192" y="4396046"/>
                  <a:pt x="3493847" y="4398229"/>
                  <a:pt x="3483132" y="4402595"/>
                </a:cubicBezTo>
                <a:cubicBezTo>
                  <a:pt x="3472416" y="4406960"/>
                  <a:pt x="3464528" y="4412516"/>
                  <a:pt x="3459468" y="4419263"/>
                </a:cubicBezTo>
                <a:cubicBezTo>
                  <a:pt x="3454408" y="4426010"/>
                  <a:pt x="3451878" y="4432955"/>
                  <a:pt x="3451878" y="4440099"/>
                </a:cubicBezTo>
                <a:cubicBezTo>
                  <a:pt x="3451878" y="4444663"/>
                  <a:pt x="3453539" y="4448409"/>
                  <a:pt x="3456863" y="4451336"/>
                </a:cubicBezTo>
                <a:cubicBezTo>
                  <a:pt x="3460187" y="4454263"/>
                  <a:pt x="3464132" y="4455726"/>
                  <a:pt x="3468695" y="4455726"/>
                </a:cubicBezTo>
                <a:cubicBezTo>
                  <a:pt x="3473756" y="4455726"/>
                  <a:pt x="3477055" y="4454808"/>
                  <a:pt x="3478593" y="4452973"/>
                </a:cubicBezTo>
                <a:cubicBezTo>
                  <a:pt x="3480131" y="4451137"/>
                  <a:pt x="3482760" y="4447342"/>
                  <a:pt x="3486480" y="4441587"/>
                </a:cubicBezTo>
                <a:cubicBezTo>
                  <a:pt x="3490201" y="4435833"/>
                  <a:pt x="3494666" y="4431517"/>
                  <a:pt x="3499875" y="4428639"/>
                </a:cubicBezTo>
                <a:cubicBezTo>
                  <a:pt x="3505084" y="4425762"/>
                  <a:pt x="3512847" y="4424323"/>
                  <a:pt x="3523167" y="4424323"/>
                </a:cubicBezTo>
                <a:cubicBezTo>
                  <a:pt x="3535172" y="4424323"/>
                  <a:pt x="3543085" y="4426829"/>
                  <a:pt x="3546905" y="4431839"/>
                </a:cubicBezTo>
                <a:cubicBezTo>
                  <a:pt x="3550725" y="4436850"/>
                  <a:pt x="3552883" y="4444713"/>
                  <a:pt x="3553379" y="4455428"/>
                </a:cubicBezTo>
                <a:cubicBezTo>
                  <a:pt x="3544846" y="4457909"/>
                  <a:pt x="3536933" y="4460017"/>
                  <a:pt x="3529641" y="4461754"/>
                </a:cubicBezTo>
                <a:cubicBezTo>
                  <a:pt x="3522348" y="4463490"/>
                  <a:pt x="3513592" y="4465400"/>
                  <a:pt x="3503372" y="4467484"/>
                </a:cubicBezTo>
                <a:cubicBezTo>
                  <a:pt x="3493153" y="4469567"/>
                  <a:pt x="3486753" y="4470907"/>
                  <a:pt x="3484174" y="4471502"/>
                </a:cubicBezTo>
                <a:cubicBezTo>
                  <a:pt x="3471871" y="4474181"/>
                  <a:pt x="3462197" y="4479439"/>
                  <a:pt x="3455152" y="4487278"/>
                </a:cubicBezTo>
                <a:cubicBezTo>
                  <a:pt x="3448108" y="4495116"/>
                  <a:pt x="3444585" y="4504591"/>
                  <a:pt x="3444585" y="4515704"/>
                </a:cubicBezTo>
                <a:cubicBezTo>
                  <a:pt x="3444585" y="4523939"/>
                  <a:pt x="3446718" y="4531579"/>
                  <a:pt x="3450985" y="4538623"/>
                </a:cubicBezTo>
                <a:cubicBezTo>
                  <a:pt x="3455251" y="4545668"/>
                  <a:pt x="3461329" y="4551249"/>
                  <a:pt x="3469216" y="4555367"/>
                </a:cubicBezTo>
                <a:cubicBezTo>
                  <a:pt x="3477104" y="4559484"/>
                  <a:pt x="3486257" y="4561543"/>
                  <a:pt x="3496675" y="4561543"/>
                </a:cubicBezTo>
                <a:cubicBezTo>
                  <a:pt x="3508085" y="4561543"/>
                  <a:pt x="3518379" y="4559633"/>
                  <a:pt x="3527557" y="4555813"/>
                </a:cubicBezTo>
                <a:cubicBezTo>
                  <a:pt x="3536735" y="4551993"/>
                  <a:pt x="3546235" y="4546263"/>
                  <a:pt x="3556057" y="4538623"/>
                </a:cubicBezTo>
                <a:cubicBezTo>
                  <a:pt x="3560622" y="4546065"/>
                  <a:pt x="3564938" y="4551745"/>
                  <a:pt x="3569006" y="4555664"/>
                </a:cubicBezTo>
                <a:cubicBezTo>
                  <a:pt x="3573074" y="4559583"/>
                  <a:pt x="3577191" y="4561543"/>
                  <a:pt x="3581358" y="4561543"/>
                </a:cubicBezTo>
                <a:cubicBezTo>
                  <a:pt x="3586319" y="4561543"/>
                  <a:pt x="3590759" y="4559831"/>
                  <a:pt x="3594679" y="4556408"/>
                </a:cubicBezTo>
                <a:cubicBezTo>
                  <a:pt x="3598598" y="4552985"/>
                  <a:pt x="3600557" y="4549190"/>
                  <a:pt x="3600557" y="4545023"/>
                </a:cubicBezTo>
                <a:cubicBezTo>
                  <a:pt x="3600557" y="4542642"/>
                  <a:pt x="3599292" y="4537309"/>
                  <a:pt x="3596762" y="4529024"/>
                </a:cubicBezTo>
                <a:cubicBezTo>
                  <a:pt x="3594232" y="4520739"/>
                  <a:pt x="3592967" y="4512777"/>
                  <a:pt x="3592967" y="4505137"/>
                </a:cubicBezTo>
                <a:cubicBezTo>
                  <a:pt x="3593066" y="4497001"/>
                  <a:pt x="3593141" y="4489609"/>
                  <a:pt x="3593190" y="4482962"/>
                </a:cubicBezTo>
                <a:cubicBezTo>
                  <a:pt x="3593240" y="4476314"/>
                  <a:pt x="3593264" y="4468228"/>
                  <a:pt x="3593264" y="4458703"/>
                </a:cubicBezTo>
                <a:cubicBezTo>
                  <a:pt x="3593264" y="4443621"/>
                  <a:pt x="3591156" y="4431517"/>
                  <a:pt x="3586939" y="4422389"/>
                </a:cubicBezTo>
                <a:cubicBezTo>
                  <a:pt x="3582723" y="4413261"/>
                  <a:pt x="3575504" y="4406588"/>
                  <a:pt x="3565285" y="4402371"/>
                </a:cubicBezTo>
                <a:cubicBezTo>
                  <a:pt x="3555065" y="4398154"/>
                  <a:pt x="3541026" y="4396046"/>
                  <a:pt x="3523167" y="4396046"/>
                </a:cubicBezTo>
                <a:close/>
                <a:moveTo>
                  <a:pt x="3001524" y="4396046"/>
                </a:moveTo>
                <a:cubicBezTo>
                  <a:pt x="2989320" y="4396046"/>
                  <a:pt x="2978208" y="4398006"/>
                  <a:pt x="2968186" y="4401925"/>
                </a:cubicBezTo>
                <a:cubicBezTo>
                  <a:pt x="2958165" y="4405844"/>
                  <a:pt x="2949732" y="4411475"/>
                  <a:pt x="2942885" y="4418817"/>
                </a:cubicBezTo>
                <a:cubicBezTo>
                  <a:pt x="2936039" y="4426159"/>
                  <a:pt x="2930831" y="4434965"/>
                  <a:pt x="2927259" y="4445234"/>
                </a:cubicBezTo>
                <a:cubicBezTo>
                  <a:pt x="2923687" y="4455503"/>
                  <a:pt x="2921901" y="4466640"/>
                  <a:pt x="2921901" y="4478646"/>
                </a:cubicBezTo>
                <a:cubicBezTo>
                  <a:pt x="2921901" y="4504145"/>
                  <a:pt x="2929144" y="4524336"/>
                  <a:pt x="2943630" y="4539219"/>
                </a:cubicBezTo>
                <a:cubicBezTo>
                  <a:pt x="2958116" y="4554102"/>
                  <a:pt x="2978406" y="4561543"/>
                  <a:pt x="3004501" y="4561543"/>
                </a:cubicBezTo>
                <a:cubicBezTo>
                  <a:pt x="3015911" y="4561543"/>
                  <a:pt x="3026006" y="4560055"/>
                  <a:pt x="3034787" y="4557078"/>
                </a:cubicBezTo>
                <a:cubicBezTo>
                  <a:pt x="3043568" y="4554102"/>
                  <a:pt x="3050861" y="4550356"/>
                  <a:pt x="3056665" y="4545842"/>
                </a:cubicBezTo>
                <a:cubicBezTo>
                  <a:pt x="3062469" y="4541327"/>
                  <a:pt x="3066810" y="4536614"/>
                  <a:pt x="3069687" y="4531703"/>
                </a:cubicBezTo>
                <a:cubicBezTo>
                  <a:pt x="3072565" y="4526792"/>
                  <a:pt x="3074003" y="4522500"/>
                  <a:pt x="3074003" y="4518829"/>
                </a:cubicBezTo>
                <a:cubicBezTo>
                  <a:pt x="3074003" y="4514662"/>
                  <a:pt x="3072714" y="4511437"/>
                  <a:pt x="3070134" y="4509155"/>
                </a:cubicBezTo>
                <a:cubicBezTo>
                  <a:pt x="3067554" y="4506873"/>
                  <a:pt x="3064181" y="4505732"/>
                  <a:pt x="3060013" y="4505732"/>
                </a:cubicBezTo>
                <a:cubicBezTo>
                  <a:pt x="3056144" y="4505732"/>
                  <a:pt x="3053167" y="4506625"/>
                  <a:pt x="3051084" y="4508411"/>
                </a:cubicBezTo>
                <a:cubicBezTo>
                  <a:pt x="3046023" y="4513174"/>
                  <a:pt x="3041906" y="4516944"/>
                  <a:pt x="3038731" y="4519722"/>
                </a:cubicBezTo>
                <a:cubicBezTo>
                  <a:pt x="3035556" y="4522500"/>
                  <a:pt x="3032083" y="4525105"/>
                  <a:pt x="3028313" y="4527536"/>
                </a:cubicBezTo>
                <a:cubicBezTo>
                  <a:pt x="3024543" y="4529967"/>
                  <a:pt x="3020648" y="4531753"/>
                  <a:pt x="3016630" y="4532894"/>
                </a:cubicBezTo>
                <a:cubicBezTo>
                  <a:pt x="3012612" y="4534035"/>
                  <a:pt x="3008172" y="4534605"/>
                  <a:pt x="3003310" y="4534605"/>
                </a:cubicBezTo>
                <a:cubicBezTo>
                  <a:pt x="2996067" y="4534605"/>
                  <a:pt x="2989444" y="4532819"/>
                  <a:pt x="2983441" y="4529247"/>
                </a:cubicBezTo>
                <a:cubicBezTo>
                  <a:pt x="2977438" y="4525675"/>
                  <a:pt x="2972627" y="4520367"/>
                  <a:pt x="2969005" y="4513323"/>
                </a:cubicBezTo>
                <a:cubicBezTo>
                  <a:pt x="2965383" y="4506278"/>
                  <a:pt x="2963523" y="4498142"/>
                  <a:pt x="2963424" y="4488915"/>
                </a:cubicBezTo>
                <a:lnTo>
                  <a:pt x="3042898" y="4488915"/>
                </a:lnTo>
                <a:cubicBezTo>
                  <a:pt x="3053515" y="4488915"/>
                  <a:pt x="3061750" y="4487402"/>
                  <a:pt x="3067604" y="4484376"/>
                </a:cubicBezTo>
                <a:cubicBezTo>
                  <a:pt x="3073458" y="4481349"/>
                  <a:pt x="3076385" y="4474727"/>
                  <a:pt x="3076385" y="4464507"/>
                </a:cubicBezTo>
                <a:cubicBezTo>
                  <a:pt x="3076385" y="4453494"/>
                  <a:pt x="3073557" y="4442679"/>
                  <a:pt x="3067901" y="4432062"/>
                </a:cubicBezTo>
                <a:cubicBezTo>
                  <a:pt x="3062246" y="4421446"/>
                  <a:pt x="3053738" y="4412789"/>
                  <a:pt x="3042377" y="4406092"/>
                </a:cubicBezTo>
                <a:cubicBezTo>
                  <a:pt x="3031017" y="4399395"/>
                  <a:pt x="3017399" y="4396046"/>
                  <a:pt x="3001524" y="4396046"/>
                </a:cubicBezTo>
                <a:close/>
                <a:moveTo>
                  <a:pt x="2382399" y="4396046"/>
                </a:moveTo>
                <a:cubicBezTo>
                  <a:pt x="2370195" y="4396046"/>
                  <a:pt x="2359083" y="4398006"/>
                  <a:pt x="2349062" y="4401925"/>
                </a:cubicBezTo>
                <a:cubicBezTo>
                  <a:pt x="2339040" y="4405844"/>
                  <a:pt x="2330607" y="4411475"/>
                  <a:pt x="2323761" y="4418817"/>
                </a:cubicBezTo>
                <a:cubicBezTo>
                  <a:pt x="2316915" y="4426159"/>
                  <a:pt x="2311705" y="4434965"/>
                  <a:pt x="2308134" y="4445234"/>
                </a:cubicBezTo>
                <a:cubicBezTo>
                  <a:pt x="2304562" y="4455503"/>
                  <a:pt x="2302776" y="4466640"/>
                  <a:pt x="2302776" y="4478646"/>
                </a:cubicBezTo>
                <a:cubicBezTo>
                  <a:pt x="2302776" y="4504145"/>
                  <a:pt x="2310019" y="4524336"/>
                  <a:pt x="2324505" y="4539219"/>
                </a:cubicBezTo>
                <a:cubicBezTo>
                  <a:pt x="2338991" y="4554102"/>
                  <a:pt x="2359281" y="4561543"/>
                  <a:pt x="2385375" y="4561543"/>
                </a:cubicBezTo>
                <a:cubicBezTo>
                  <a:pt x="2396786" y="4561543"/>
                  <a:pt x="2406881" y="4560055"/>
                  <a:pt x="2415662" y="4557078"/>
                </a:cubicBezTo>
                <a:cubicBezTo>
                  <a:pt x="2424443" y="4554102"/>
                  <a:pt x="2431736" y="4550356"/>
                  <a:pt x="2437540" y="4545842"/>
                </a:cubicBezTo>
                <a:cubicBezTo>
                  <a:pt x="2443344" y="4541327"/>
                  <a:pt x="2447685" y="4536614"/>
                  <a:pt x="2450562" y="4531703"/>
                </a:cubicBezTo>
                <a:cubicBezTo>
                  <a:pt x="2453440" y="4526792"/>
                  <a:pt x="2454878" y="4522500"/>
                  <a:pt x="2454878" y="4518829"/>
                </a:cubicBezTo>
                <a:cubicBezTo>
                  <a:pt x="2454878" y="4514662"/>
                  <a:pt x="2453588" y="4511437"/>
                  <a:pt x="2451009" y="4509155"/>
                </a:cubicBezTo>
                <a:cubicBezTo>
                  <a:pt x="2448429" y="4506873"/>
                  <a:pt x="2445056" y="4505732"/>
                  <a:pt x="2440888" y="4505732"/>
                </a:cubicBezTo>
                <a:cubicBezTo>
                  <a:pt x="2437019" y="4505732"/>
                  <a:pt x="2434042" y="4506625"/>
                  <a:pt x="2431959" y="4508411"/>
                </a:cubicBezTo>
                <a:cubicBezTo>
                  <a:pt x="2426898" y="4513174"/>
                  <a:pt x="2422781" y="4516944"/>
                  <a:pt x="2419606" y="4519722"/>
                </a:cubicBezTo>
                <a:cubicBezTo>
                  <a:pt x="2416431" y="4522500"/>
                  <a:pt x="2412958" y="4525105"/>
                  <a:pt x="2409188" y="4527536"/>
                </a:cubicBezTo>
                <a:cubicBezTo>
                  <a:pt x="2405418" y="4529967"/>
                  <a:pt x="2401523" y="4531753"/>
                  <a:pt x="2397505" y="4532894"/>
                </a:cubicBezTo>
                <a:cubicBezTo>
                  <a:pt x="2393487" y="4534035"/>
                  <a:pt x="2389047" y="4534605"/>
                  <a:pt x="2384185" y="4534605"/>
                </a:cubicBezTo>
                <a:cubicBezTo>
                  <a:pt x="2376942" y="4534605"/>
                  <a:pt x="2370319" y="4532819"/>
                  <a:pt x="2364316" y="4529247"/>
                </a:cubicBezTo>
                <a:cubicBezTo>
                  <a:pt x="2358313" y="4525675"/>
                  <a:pt x="2353502" y="4520367"/>
                  <a:pt x="2349880" y="4513323"/>
                </a:cubicBezTo>
                <a:cubicBezTo>
                  <a:pt x="2346259" y="4506278"/>
                  <a:pt x="2344398" y="4498142"/>
                  <a:pt x="2344299" y="4488915"/>
                </a:cubicBezTo>
                <a:lnTo>
                  <a:pt x="2423773" y="4488915"/>
                </a:lnTo>
                <a:cubicBezTo>
                  <a:pt x="2434390" y="4488915"/>
                  <a:pt x="2442625" y="4487402"/>
                  <a:pt x="2448479" y="4484376"/>
                </a:cubicBezTo>
                <a:cubicBezTo>
                  <a:pt x="2454333" y="4481349"/>
                  <a:pt x="2457260" y="4474727"/>
                  <a:pt x="2457260" y="4464507"/>
                </a:cubicBezTo>
                <a:cubicBezTo>
                  <a:pt x="2457260" y="4453494"/>
                  <a:pt x="2454432" y="4442679"/>
                  <a:pt x="2448776" y="4432062"/>
                </a:cubicBezTo>
                <a:cubicBezTo>
                  <a:pt x="2443121" y="4421446"/>
                  <a:pt x="2434613" y="4412789"/>
                  <a:pt x="2423252" y="4406092"/>
                </a:cubicBezTo>
                <a:cubicBezTo>
                  <a:pt x="2411892" y="4399395"/>
                  <a:pt x="2398274" y="4396046"/>
                  <a:pt x="2382399" y="4396046"/>
                </a:cubicBezTo>
                <a:close/>
                <a:moveTo>
                  <a:pt x="1553724" y="4396046"/>
                </a:moveTo>
                <a:cubicBezTo>
                  <a:pt x="1541520" y="4396046"/>
                  <a:pt x="1530408" y="4398006"/>
                  <a:pt x="1520386" y="4401925"/>
                </a:cubicBezTo>
                <a:cubicBezTo>
                  <a:pt x="1510365" y="4405844"/>
                  <a:pt x="1501932" y="4411475"/>
                  <a:pt x="1495086" y="4418817"/>
                </a:cubicBezTo>
                <a:cubicBezTo>
                  <a:pt x="1488240" y="4426159"/>
                  <a:pt x="1483031" y="4434965"/>
                  <a:pt x="1479459" y="4445234"/>
                </a:cubicBezTo>
                <a:cubicBezTo>
                  <a:pt x="1475887" y="4455503"/>
                  <a:pt x="1474101" y="4466640"/>
                  <a:pt x="1474101" y="4478646"/>
                </a:cubicBezTo>
                <a:cubicBezTo>
                  <a:pt x="1474101" y="4504145"/>
                  <a:pt x="1481344" y="4524336"/>
                  <a:pt x="1495830" y="4539219"/>
                </a:cubicBezTo>
                <a:cubicBezTo>
                  <a:pt x="1510316" y="4554102"/>
                  <a:pt x="1530606" y="4561543"/>
                  <a:pt x="1556701" y="4561543"/>
                </a:cubicBezTo>
                <a:cubicBezTo>
                  <a:pt x="1568111" y="4561543"/>
                  <a:pt x="1578206" y="4560055"/>
                  <a:pt x="1586987" y="4557078"/>
                </a:cubicBezTo>
                <a:cubicBezTo>
                  <a:pt x="1595768" y="4554102"/>
                  <a:pt x="1603060" y="4550356"/>
                  <a:pt x="1608865" y="4545842"/>
                </a:cubicBezTo>
                <a:cubicBezTo>
                  <a:pt x="1614669" y="4541327"/>
                  <a:pt x="1619010" y="4536614"/>
                  <a:pt x="1621887" y="4531703"/>
                </a:cubicBezTo>
                <a:cubicBezTo>
                  <a:pt x="1624764" y="4526792"/>
                  <a:pt x="1626203" y="4522500"/>
                  <a:pt x="1626203" y="4518829"/>
                </a:cubicBezTo>
                <a:cubicBezTo>
                  <a:pt x="1626203" y="4514662"/>
                  <a:pt x="1624913" y="4511437"/>
                  <a:pt x="1622334" y="4509155"/>
                </a:cubicBezTo>
                <a:cubicBezTo>
                  <a:pt x="1619754" y="4506873"/>
                  <a:pt x="1616380" y="4505732"/>
                  <a:pt x="1612213" y="4505732"/>
                </a:cubicBezTo>
                <a:cubicBezTo>
                  <a:pt x="1608344" y="4505732"/>
                  <a:pt x="1605367" y="4506625"/>
                  <a:pt x="1603284" y="4508411"/>
                </a:cubicBezTo>
                <a:cubicBezTo>
                  <a:pt x="1598224" y="4513174"/>
                  <a:pt x="1594106" y="4516944"/>
                  <a:pt x="1590931" y="4519722"/>
                </a:cubicBezTo>
                <a:cubicBezTo>
                  <a:pt x="1587756" y="4522500"/>
                  <a:pt x="1584283" y="4525105"/>
                  <a:pt x="1580513" y="4527536"/>
                </a:cubicBezTo>
                <a:cubicBezTo>
                  <a:pt x="1576743" y="4529967"/>
                  <a:pt x="1572848" y="4531753"/>
                  <a:pt x="1568830" y="4532894"/>
                </a:cubicBezTo>
                <a:cubicBezTo>
                  <a:pt x="1564812" y="4534035"/>
                  <a:pt x="1560372" y="4534605"/>
                  <a:pt x="1555510" y="4534605"/>
                </a:cubicBezTo>
                <a:cubicBezTo>
                  <a:pt x="1548267" y="4534605"/>
                  <a:pt x="1541644" y="4532819"/>
                  <a:pt x="1535641" y="4529247"/>
                </a:cubicBezTo>
                <a:cubicBezTo>
                  <a:pt x="1529639" y="4525675"/>
                  <a:pt x="1524826" y="4520367"/>
                  <a:pt x="1521205" y="4513323"/>
                </a:cubicBezTo>
                <a:cubicBezTo>
                  <a:pt x="1517583" y="4506278"/>
                  <a:pt x="1515723" y="4498142"/>
                  <a:pt x="1515624" y="4488915"/>
                </a:cubicBezTo>
                <a:lnTo>
                  <a:pt x="1595098" y="4488915"/>
                </a:lnTo>
                <a:cubicBezTo>
                  <a:pt x="1605715" y="4488915"/>
                  <a:pt x="1613950" y="4487402"/>
                  <a:pt x="1619804" y="4484376"/>
                </a:cubicBezTo>
                <a:cubicBezTo>
                  <a:pt x="1625657" y="4481349"/>
                  <a:pt x="1628584" y="4474727"/>
                  <a:pt x="1628584" y="4464507"/>
                </a:cubicBezTo>
                <a:cubicBezTo>
                  <a:pt x="1628584" y="4453494"/>
                  <a:pt x="1625757" y="4442679"/>
                  <a:pt x="1620101" y="4432062"/>
                </a:cubicBezTo>
                <a:cubicBezTo>
                  <a:pt x="1614446" y="4421446"/>
                  <a:pt x="1605938" y="4412789"/>
                  <a:pt x="1594577" y="4406092"/>
                </a:cubicBezTo>
                <a:cubicBezTo>
                  <a:pt x="1583217" y="4399395"/>
                  <a:pt x="1569599" y="4396046"/>
                  <a:pt x="1553724" y="4396046"/>
                </a:cubicBezTo>
                <a:close/>
                <a:moveTo>
                  <a:pt x="541841" y="4396046"/>
                </a:moveTo>
                <a:cubicBezTo>
                  <a:pt x="525867" y="4396046"/>
                  <a:pt x="512522" y="4398229"/>
                  <a:pt x="501807" y="4402595"/>
                </a:cubicBezTo>
                <a:cubicBezTo>
                  <a:pt x="491091" y="4406960"/>
                  <a:pt x="483203" y="4412516"/>
                  <a:pt x="478143" y="4419263"/>
                </a:cubicBezTo>
                <a:cubicBezTo>
                  <a:pt x="473083" y="4426010"/>
                  <a:pt x="470553" y="4432955"/>
                  <a:pt x="470553" y="4440099"/>
                </a:cubicBezTo>
                <a:cubicBezTo>
                  <a:pt x="470553" y="4444663"/>
                  <a:pt x="472215" y="4448409"/>
                  <a:pt x="475539" y="4451336"/>
                </a:cubicBezTo>
                <a:cubicBezTo>
                  <a:pt x="478862" y="4454263"/>
                  <a:pt x="482806" y="4455726"/>
                  <a:pt x="487370" y="4455726"/>
                </a:cubicBezTo>
                <a:cubicBezTo>
                  <a:pt x="492431" y="4455726"/>
                  <a:pt x="495730" y="4454808"/>
                  <a:pt x="497267" y="4452973"/>
                </a:cubicBezTo>
                <a:cubicBezTo>
                  <a:pt x="498805" y="4451137"/>
                  <a:pt x="501435" y="4447342"/>
                  <a:pt x="505155" y="4441587"/>
                </a:cubicBezTo>
                <a:cubicBezTo>
                  <a:pt x="508876" y="4435833"/>
                  <a:pt x="513341" y="4431517"/>
                  <a:pt x="518550" y="4428639"/>
                </a:cubicBezTo>
                <a:cubicBezTo>
                  <a:pt x="523759" y="4425762"/>
                  <a:pt x="531523" y="4424323"/>
                  <a:pt x="541841" y="4424323"/>
                </a:cubicBezTo>
                <a:cubicBezTo>
                  <a:pt x="553847" y="4424323"/>
                  <a:pt x="561760" y="4426829"/>
                  <a:pt x="565579" y="4431839"/>
                </a:cubicBezTo>
                <a:cubicBezTo>
                  <a:pt x="569399" y="4436850"/>
                  <a:pt x="571557" y="4444713"/>
                  <a:pt x="572053" y="4455428"/>
                </a:cubicBezTo>
                <a:cubicBezTo>
                  <a:pt x="563521" y="4457909"/>
                  <a:pt x="555608" y="4460017"/>
                  <a:pt x="548316" y="4461754"/>
                </a:cubicBezTo>
                <a:cubicBezTo>
                  <a:pt x="541023" y="4463490"/>
                  <a:pt x="532267" y="4465400"/>
                  <a:pt x="522047" y="4467484"/>
                </a:cubicBezTo>
                <a:cubicBezTo>
                  <a:pt x="511828" y="4469567"/>
                  <a:pt x="505428" y="4470907"/>
                  <a:pt x="502848" y="4471502"/>
                </a:cubicBezTo>
                <a:cubicBezTo>
                  <a:pt x="490545" y="4474181"/>
                  <a:pt x="480871" y="4479439"/>
                  <a:pt x="473827" y="4487278"/>
                </a:cubicBezTo>
                <a:cubicBezTo>
                  <a:pt x="466783" y="4495116"/>
                  <a:pt x="463260" y="4504591"/>
                  <a:pt x="463260" y="4515704"/>
                </a:cubicBezTo>
                <a:cubicBezTo>
                  <a:pt x="463260" y="4523939"/>
                  <a:pt x="465393" y="4531579"/>
                  <a:pt x="469660" y="4538623"/>
                </a:cubicBezTo>
                <a:cubicBezTo>
                  <a:pt x="473926" y="4545668"/>
                  <a:pt x="480003" y="4551249"/>
                  <a:pt x="487891" y="4555367"/>
                </a:cubicBezTo>
                <a:cubicBezTo>
                  <a:pt x="495779" y="4559484"/>
                  <a:pt x="504932" y="4561543"/>
                  <a:pt x="515350" y="4561543"/>
                </a:cubicBezTo>
                <a:cubicBezTo>
                  <a:pt x="526760" y="4561543"/>
                  <a:pt x="537054" y="4559633"/>
                  <a:pt x="546232" y="4555813"/>
                </a:cubicBezTo>
                <a:cubicBezTo>
                  <a:pt x="555410" y="4551993"/>
                  <a:pt x="564910" y="4546263"/>
                  <a:pt x="574732" y="4538623"/>
                </a:cubicBezTo>
                <a:cubicBezTo>
                  <a:pt x="579297" y="4546065"/>
                  <a:pt x="583613" y="4551745"/>
                  <a:pt x="587680" y="4555664"/>
                </a:cubicBezTo>
                <a:cubicBezTo>
                  <a:pt x="591748" y="4559583"/>
                  <a:pt x="595866" y="4561543"/>
                  <a:pt x="600033" y="4561543"/>
                </a:cubicBezTo>
                <a:cubicBezTo>
                  <a:pt x="604994" y="4561543"/>
                  <a:pt x="609434" y="4559831"/>
                  <a:pt x="613353" y="4556408"/>
                </a:cubicBezTo>
                <a:cubicBezTo>
                  <a:pt x="617272" y="4552985"/>
                  <a:pt x="619232" y="4549190"/>
                  <a:pt x="619232" y="4545023"/>
                </a:cubicBezTo>
                <a:cubicBezTo>
                  <a:pt x="619232" y="4542642"/>
                  <a:pt x="617967" y="4537309"/>
                  <a:pt x="615437" y="4529024"/>
                </a:cubicBezTo>
                <a:cubicBezTo>
                  <a:pt x="612907" y="4520739"/>
                  <a:pt x="611642" y="4512777"/>
                  <a:pt x="611642" y="4505137"/>
                </a:cubicBezTo>
                <a:cubicBezTo>
                  <a:pt x="611741" y="4497001"/>
                  <a:pt x="611816" y="4489609"/>
                  <a:pt x="611865" y="4482962"/>
                </a:cubicBezTo>
                <a:cubicBezTo>
                  <a:pt x="611915" y="4476314"/>
                  <a:pt x="611940" y="4468228"/>
                  <a:pt x="611940" y="4458703"/>
                </a:cubicBezTo>
                <a:cubicBezTo>
                  <a:pt x="611940" y="4443621"/>
                  <a:pt x="609831" y="4431517"/>
                  <a:pt x="605614" y="4422389"/>
                </a:cubicBezTo>
                <a:cubicBezTo>
                  <a:pt x="601398" y="4413261"/>
                  <a:pt x="594179" y="4406588"/>
                  <a:pt x="583960" y="4402371"/>
                </a:cubicBezTo>
                <a:cubicBezTo>
                  <a:pt x="573740" y="4398154"/>
                  <a:pt x="559701" y="4396046"/>
                  <a:pt x="541841" y="4396046"/>
                </a:cubicBezTo>
                <a:close/>
                <a:moveTo>
                  <a:pt x="2232529" y="4341128"/>
                </a:moveTo>
                <a:cubicBezTo>
                  <a:pt x="2228858" y="4341128"/>
                  <a:pt x="2225534" y="4341997"/>
                  <a:pt x="2222558" y="4343733"/>
                </a:cubicBezTo>
                <a:cubicBezTo>
                  <a:pt x="2219581" y="4345469"/>
                  <a:pt x="2217299" y="4347727"/>
                  <a:pt x="2215712" y="4350505"/>
                </a:cubicBezTo>
                <a:cubicBezTo>
                  <a:pt x="2214124" y="4353184"/>
                  <a:pt x="2213157" y="4356383"/>
                  <a:pt x="2212809" y="4360104"/>
                </a:cubicBezTo>
                <a:cubicBezTo>
                  <a:pt x="2212462" y="4363825"/>
                  <a:pt x="2212288" y="4368959"/>
                  <a:pt x="2212288" y="4375508"/>
                </a:cubicBezTo>
                <a:lnTo>
                  <a:pt x="2212288" y="4399916"/>
                </a:lnTo>
                <a:lnTo>
                  <a:pt x="2207824" y="4399916"/>
                </a:lnTo>
                <a:cubicBezTo>
                  <a:pt x="2201672" y="4399916"/>
                  <a:pt x="2196984" y="4401280"/>
                  <a:pt x="2193759" y="4404008"/>
                </a:cubicBezTo>
                <a:cubicBezTo>
                  <a:pt x="2190535" y="4406737"/>
                  <a:pt x="2188922" y="4410234"/>
                  <a:pt x="2188922" y="4414501"/>
                </a:cubicBezTo>
                <a:cubicBezTo>
                  <a:pt x="2188922" y="4418767"/>
                  <a:pt x="2190460" y="4422289"/>
                  <a:pt x="2193536" y="4425068"/>
                </a:cubicBezTo>
                <a:cubicBezTo>
                  <a:pt x="2196612" y="4427846"/>
                  <a:pt x="2201077" y="4429235"/>
                  <a:pt x="2206931" y="4429235"/>
                </a:cubicBezTo>
                <a:lnTo>
                  <a:pt x="2212288" y="4429235"/>
                </a:lnTo>
                <a:lnTo>
                  <a:pt x="2212288" y="4507221"/>
                </a:lnTo>
                <a:cubicBezTo>
                  <a:pt x="2212288" y="4519821"/>
                  <a:pt x="2213305" y="4529892"/>
                  <a:pt x="2215339" y="4537433"/>
                </a:cubicBezTo>
                <a:cubicBezTo>
                  <a:pt x="2217373" y="4544973"/>
                  <a:pt x="2221665" y="4550877"/>
                  <a:pt x="2228213" y="4555143"/>
                </a:cubicBezTo>
                <a:cubicBezTo>
                  <a:pt x="2234762" y="4559410"/>
                  <a:pt x="2244386" y="4561543"/>
                  <a:pt x="2257086" y="4561543"/>
                </a:cubicBezTo>
                <a:cubicBezTo>
                  <a:pt x="2270480" y="4561543"/>
                  <a:pt x="2280749" y="4559807"/>
                  <a:pt x="2287893" y="4556334"/>
                </a:cubicBezTo>
                <a:cubicBezTo>
                  <a:pt x="2295037" y="4552861"/>
                  <a:pt x="2298609" y="4547851"/>
                  <a:pt x="2298609" y="4541302"/>
                </a:cubicBezTo>
                <a:cubicBezTo>
                  <a:pt x="2298609" y="4537433"/>
                  <a:pt x="2297294" y="4534183"/>
                  <a:pt x="2294665" y="4531554"/>
                </a:cubicBezTo>
                <a:cubicBezTo>
                  <a:pt x="2292035" y="4528925"/>
                  <a:pt x="2289084" y="4527610"/>
                  <a:pt x="2285810" y="4527610"/>
                </a:cubicBezTo>
                <a:cubicBezTo>
                  <a:pt x="2283528" y="4527610"/>
                  <a:pt x="2280352" y="4528032"/>
                  <a:pt x="2276285" y="4528875"/>
                </a:cubicBezTo>
                <a:cubicBezTo>
                  <a:pt x="2272217" y="4529719"/>
                  <a:pt x="2268992" y="4530140"/>
                  <a:pt x="2266611" y="4530140"/>
                </a:cubicBezTo>
                <a:cubicBezTo>
                  <a:pt x="2262245" y="4530140"/>
                  <a:pt x="2259095" y="4529074"/>
                  <a:pt x="2257160" y="4526940"/>
                </a:cubicBezTo>
                <a:cubicBezTo>
                  <a:pt x="2255225" y="4524807"/>
                  <a:pt x="2254035" y="4522029"/>
                  <a:pt x="2253588" y="4518606"/>
                </a:cubicBezTo>
                <a:cubicBezTo>
                  <a:pt x="2253142" y="4515183"/>
                  <a:pt x="2252919" y="4510296"/>
                  <a:pt x="2252919" y="4503946"/>
                </a:cubicBezTo>
                <a:lnTo>
                  <a:pt x="2252919" y="4429235"/>
                </a:lnTo>
                <a:lnTo>
                  <a:pt x="2260509" y="4429235"/>
                </a:lnTo>
                <a:cubicBezTo>
                  <a:pt x="2268545" y="4429235"/>
                  <a:pt x="2274722" y="4428143"/>
                  <a:pt x="2279038" y="4425961"/>
                </a:cubicBezTo>
                <a:cubicBezTo>
                  <a:pt x="2283354" y="4423778"/>
                  <a:pt x="2285512" y="4419958"/>
                  <a:pt x="2285512" y="4414501"/>
                </a:cubicBezTo>
                <a:cubicBezTo>
                  <a:pt x="2285512" y="4410234"/>
                  <a:pt x="2283999" y="4406737"/>
                  <a:pt x="2280973" y="4404008"/>
                </a:cubicBezTo>
                <a:cubicBezTo>
                  <a:pt x="2277947" y="4401280"/>
                  <a:pt x="2273556" y="4399916"/>
                  <a:pt x="2267801" y="4399916"/>
                </a:cubicBezTo>
                <a:lnTo>
                  <a:pt x="2252919" y="4399916"/>
                </a:lnTo>
                <a:lnTo>
                  <a:pt x="2252919" y="4372234"/>
                </a:lnTo>
                <a:cubicBezTo>
                  <a:pt x="2252919" y="4365387"/>
                  <a:pt x="2252546" y="4360104"/>
                  <a:pt x="2251802" y="4356383"/>
                </a:cubicBezTo>
                <a:cubicBezTo>
                  <a:pt x="2251058" y="4352663"/>
                  <a:pt x="2249297" y="4349512"/>
                  <a:pt x="2246519" y="4346933"/>
                </a:cubicBezTo>
                <a:cubicBezTo>
                  <a:pt x="2242351" y="4343063"/>
                  <a:pt x="2237689" y="4341128"/>
                  <a:pt x="2232529" y="4341128"/>
                </a:cubicBezTo>
                <a:close/>
                <a:moveTo>
                  <a:pt x="946654" y="4341128"/>
                </a:moveTo>
                <a:cubicBezTo>
                  <a:pt x="942983" y="4341128"/>
                  <a:pt x="939659" y="4341997"/>
                  <a:pt x="936682" y="4343733"/>
                </a:cubicBezTo>
                <a:cubicBezTo>
                  <a:pt x="933706" y="4345469"/>
                  <a:pt x="931424" y="4347727"/>
                  <a:pt x="929836" y="4350505"/>
                </a:cubicBezTo>
                <a:cubicBezTo>
                  <a:pt x="928249" y="4353184"/>
                  <a:pt x="927281" y="4356383"/>
                  <a:pt x="926934" y="4360104"/>
                </a:cubicBezTo>
                <a:cubicBezTo>
                  <a:pt x="926587" y="4363825"/>
                  <a:pt x="926413" y="4368959"/>
                  <a:pt x="926413" y="4375508"/>
                </a:cubicBezTo>
                <a:lnTo>
                  <a:pt x="926413" y="4399916"/>
                </a:lnTo>
                <a:lnTo>
                  <a:pt x="921948" y="4399916"/>
                </a:lnTo>
                <a:cubicBezTo>
                  <a:pt x="915797" y="4399916"/>
                  <a:pt x="911109" y="4401280"/>
                  <a:pt x="907884" y="4404008"/>
                </a:cubicBezTo>
                <a:cubicBezTo>
                  <a:pt x="904660" y="4406737"/>
                  <a:pt x="903047" y="4410234"/>
                  <a:pt x="903047" y="4414501"/>
                </a:cubicBezTo>
                <a:cubicBezTo>
                  <a:pt x="903047" y="4418767"/>
                  <a:pt x="904585" y="4422289"/>
                  <a:pt x="907661" y="4425068"/>
                </a:cubicBezTo>
                <a:cubicBezTo>
                  <a:pt x="910737" y="4427846"/>
                  <a:pt x="915202" y="4429235"/>
                  <a:pt x="921056" y="4429235"/>
                </a:cubicBezTo>
                <a:lnTo>
                  <a:pt x="926413" y="4429235"/>
                </a:lnTo>
                <a:lnTo>
                  <a:pt x="926413" y="4507221"/>
                </a:lnTo>
                <a:cubicBezTo>
                  <a:pt x="926413" y="4519821"/>
                  <a:pt x="927430" y="4529892"/>
                  <a:pt x="929464" y="4537433"/>
                </a:cubicBezTo>
                <a:cubicBezTo>
                  <a:pt x="931498" y="4544973"/>
                  <a:pt x="935789" y="4550877"/>
                  <a:pt x="942338" y="4555143"/>
                </a:cubicBezTo>
                <a:cubicBezTo>
                  <a:pt x="948886" y="4559410"/>
                  <a:pt x="958511" y="4561543"/>
                  <a:pt x="971211" y="4561543"/>
                </a:cubicBezTo>
                <a:cubicBezTo>
                  <a:pt x="984605" y="4561543"/>
                  <a:pt x="994874" y="4559807"/>
                  <a:pt x="1002018" y="4556334"/>
                </a:cubicBezTo>
                <a:cubicBezTo>
                  <a:pt x="1009162" y="4552861"/>
                  <a:pt x="1012734" y="4547851"/>
                  <a:pt x="1012734" y="4541302"/>
                </a:cubicBezTo>
                <a:cubicBezTo>
                  <a:pt x="1012734" y="4537433"/>
                  <a:pt x="1011419" y="4534183"/>
                  <a:pt x="1008790" y="4531554"/>
                </a:cubicBezTo>
                <a:cubicBezTo>
                  <a:pt x="1006161" y="4528925"/>
                  <a:pt x="1003209" y="4527610"/>
                  <a:pt x="999934" y="4527610"/>
                </a:cubicBezTo>
                <a:cubicBezTo>
                  <a:pt x="997652" y="4527610"/>
                  <a:pt x="994478" y="4528032"/>
                  <a:pt x="990409" y="4528875"/>
                </a:cubicBezTo>
                <a:cubicBezTo>
                  <a:pt x="986341" y="4529719"/>
                  <a:pt x="983117" y="4530140"/>
                  <a:pt x="980736" y="4530140"/>
                </a:cubicBezTo>
                <a:cubicBezTo>
                  <a:pt x="976370" y="4530140"/>
                  <a:pt x="973220" y="4529074"/>
                  <a:pt x="971285" y="4526940"/>
                </a:cubicBezTo>
                <a:cubicBezTo>
                  <a:pt x="969350" y="4524807"/>
                  <a:pt x="968160" y="4522029"/>
                  <a:pt x="967713" y="4518606"/>
                </a:cubicBezTo>
                <a:cubicBezTo>
                  <a:pt x="967267" y="4515183"/>
                  <a:pt x="967043" y="4510296"/>
                  <a:pt x="967043" y="4503946"/>
                </a:cubicBezTo>
                <a:lnTo>
                  <a:pt x="967043" y="4429235"/>
                </a:lnTo>
                <a:lnTo>
                  <a:pt x="974634" y="4429235"/>
                </a:lnTo>
                <a:cubicBezTo>
                  <a:pt x="982670" y="4429235"/>
                  <a:pt x="988847" y="4428143"/>
                  <a:pt x="993163" y="4425961"/>
                </a:cubicBezTo>
                <a:cubicBezTo>
                  <a:pt x="997479" y="4423778"/>
                  <a:pt x="999637" y="4419958"/>
                  <a:pt x="999637" y="4414501"/>
                </a:cubicBezTo>
                <a:cubicBezTo>
                  <a:pt x="999637" y="4410234"/>
                  <a:pt x="998124" y="4406737"/>
                  <a:pt x="995097" y="4404008"/>
                </a:cubicBezTo>
                <a:cubicBezTo>
                  <a:pt x="992071" y="4401280"/>
                  <a:pt x="987681" y="4399916"/>
                  <a:pt x="981926" y="4399916"/>
                </a:cubicBezTo>
                <a:lnTo>
                  <a:pt x="967043" y="4399916"/>
                </a:lnTo>
                <a:lnTo>
                  <a:pt x="967043" y="4372234"/>
                </a:lnTo>
                <a:cubicBezTo>
                  <a:pt x="967043" y="4365387"/>
                  <a:pt x="966671" y="4360104"/>
                  <a:pt x="965927" y="4356383"/>
                </a:cubicBezTo>
                <a:cubicBezTo>
                  <a:pt x="965183" y="4352663"/>
                  <a:pt x="963422" y="4349512"/>
                  <a:pt x="960644" y="4346933"/>
                </a:cubicBezTo>
                <a:cubicBezTo>
                  <a:pt x="956477" y="4343063"/>
                  <a:pt x="951813" y="4341128"/>
                  <a:pt x="946654" y="4341128"/>
                </a:cubicBezTo>
                <a:close/>
                <a:moveTo>
                  <a:pt x="2683329" y="4337705"/>
                </a:moveTo>
                <a:cubicBezTo>
                  <a:pt x="2677873" y="4337705"/>
                  <a:pt x="2673085" y="4339566"/>
                  <a:pt x="2668968" y="4343287"/>
                </a:cubicBezTo>
                <a:cubicBezTo>
                  <a:pt x="2664850" y="4347007"/>
                  <a:pt x="2662791" y="4351745"/>
                  <a:pt x="2662791" y="4357500"/>
                </a:cubicBezTo>
                <a:cubicBezTo>
                  <a:pt x="2662791" y="4363850"/>
                  <a:pt x="2664800" y="4368761"/>
                  <a:pt x="2668819" y="4372234"/>
                </a:cubicBezTo>
                <a:cubicBezTo>
                  <a:pt x="2672837" y="4375706"/>
                  <a:pt x="2677674" y="4377443"/>
                  <a:pt x="2683329" y="4377443"/>
                </a:cubicBezTo>
                <a:cubicBezTo>
                  <a:pt x="2688786" y="4377443"/>
                  <a:pt x="2693499" y="4375681"/>
                  <a:pt x="2697468" y="4372159"/>
                </a:cubicBezTo>
                <a:cubicBezTo>
                  <a:pt x="2701437" y="4368637"/>
                  <a:pt x="2703421" y="4363750"/>
                  <a:pt x="2703421" y="4357500"/>
                </a:cubicBezTo>
                <a:cubicBezTo>
                  <a:pt x="2703421" y="4351050"/>
                  <a:pt x="2701387" y="4346139"/>
                  <a:pt x="2697319" y="4342766"/>
                </a:cubicBezTo>
                <a:cubicBezTo>
                  <a:pt x="2693251" y="4339392"/>
                  <a:pt x="2688588" y="4337705"/>
                  <a:pt x="2683329" y="4337705"/>
                </a:cubicBezTo>
                <a:close/>
                <a:moveTo>
                  <a:pt x="673554" y="4337705"/>
                </a:moveTo>
                <a:cubicBezTo>
                  <a:pt x="668097" y="4337705"/>
                  <a:pt x="663310" y="4339566"/>
                  <a:pt x="659192" y="4343287"/>
                </a:cubicBezTo>
                <a:cubicBezTo>
                  <a:pt x="655075" y="4347007"/>
                  <a:pt x="653016" y="4351745"/>
                  <a:pt x="653016" y="4357500"/>
                </a:cubicBezTo>
                <a:cubicBezTo>
                  <a:pt x="653016" y="4363850"/>
                  <a:pt x="655025" y="4368761"/>
                  <a:pt x="659044" y="4372234"/>
                </a:cubicBezTo>
                <a:cubicBezTo>
                  <a:pt x="663062" y="4375706"/>
                  <a:pt x="667899" y="4377443"/>
                  <a:pt x="673554" y="4377443"/>
                </a:cubicBezTo>
                <a:cubicBezTo>
                  <a:pt x="679011" y="4377443"/>
                  <a:pt x="683724" y="4375681"/>
                  <a:pt x="687693" y="4372159"/>
                </a:cubicBezTo>
                <a:cubicBezTo>
                  <a:pt x="691662" y="4368637"/>
                  <a:pt x="693646" y="4363750"/>
                  <a:pt x="693646" y="4357500"/>
                </a:cubicBezTo>
                <a:cubicBezTo>
                  <a:pt x="693646" y="4351050"/>
                  <a:pt x="691612" y="4346139"/>
                  <a:pt x="687544" y="4342766"/>
                </a:cubicBezTo>
                <a:cubicBezTo>
                  <a:pt x="683476" y="4339392"/>
                  <a:pt x="678813" y="4337705"/>
                  <a:pt x="673554" y="4337705"/>
                </a:cubicBezTo>
                <a:close/>
                <a:moveTo>
                  <a:pt x="2597158" y="4335920"/>
                </a:moveTo>
                <a:cubicBezTo>
                  <a:pt x="2591006" y="4335920"/>
                  <a:pt x="2586120" y="4338003"/>
                  <a:pt x="2582498" y="4342170"/>
                </a:cubicBezTo>
                <a:cubicBezTo>
                  <a:pt x="2578877" y="4346337"/>
                  <a:pt x="2577066" y="4352489"/>
                  <a:pt x="2577066" y="4360625"/>
                </a:cubicBezTo>
                <a:lnTo>
                  <a:pt x="2577066" y="4536837"/>
                </a:lnTo>
                <a:cubicBezTo>
                  <a:pt x="2577066" y="4544775"/>
                  <a:pt x="2578927" y="4550877"/>
                  <a:pt x="2582647" y="4555143"/>
                </a:cubicBezTo>
                <a:cubicBezTo>
                  <a:pt x="2586368" y="4559410"/>
                  <a:pt x="2591205" y="4561543"/>
                  <a:pt x="2597158" y="4561543"/>
                </a:cubicBezTo>
                <a:cubicBezTo>
                  <a:pt x="2603210" y="4561543"/>
                  <a:pt x="2608146" y="4559484"/>
                  <a:pt x="2611966" y="4555367"/>
                </a:cubicBezTo>
                <a:cubicBezTo>
                  <a:pt x="2615786" y="4551249"/>
                  <a:pt x="2617696" y="4545073"/>
                  <a:pt x="2617696" y="4536837"/>
                </a:cubicBezTo>
                <a:lnTo>
                  <a:pt x="2617696" y="4360625"/>
                </a:lnTo>
                <a:cubicBezTo>
                  <a:pt x="2617696" y="4352390"/>
                  <a:pt x="2615811" y="4346213"/>
                  <a:pt x="2612041" y="4342096"/>
                </a:cubicBezTo>
                <a:cubicBezTo>
                  <a:pt x="2608270" y="4337978"/>
                  <a:pt x="2603309" y="4335920"/>
                  <a:pt x="2597158" y="4335920"/>
                </a:cubicBezTo>
                <a:close/>
                <a:moveTo>
                  <a:pt x="2511433" y="4335920"/>
                </a:moveTo>
                <a:cubicBezTo>
                  <a:pt x="2505281" y="4335920"/>
                  <a:pt x="2500395" y="4338003"/>
                  <a:pt x="2496773" y="4342170"/>
                </a:cubicBezTo>
                <a:cubicBezTo>
                  <a:pt x="2493152" y="4346337"/>
                  <a:pt x="2491341" y="4352489"/>
                  <a:pt x="2491341" y="4360625"/>
                </a:cubicBezTo>
                <a:lnTo>
                  <a:pt x="2491341" y="4536837"/>
                </a:lnTo>
                <a:cubicBezTo>
                  <a:pt x="2491341" y="4544775"/>
                  <a:pt x="2493202" y="4550877"/>
                  <a:pt x="2496922" y="4555143"/>
                </a:cubicBezTo>
                <a:cubicBezTo>
                  <a:pt x="2500643" y="4559410"/>
                  <a:pt x="2505480" y="4561543"/>
                  <a:pt x="2511433" y="4561543"/>
                </a:cubicBezTo>
                <a:cubicBezTo>
                  <a:pt x="2517485" y="4561543"/>
                  <a:pt x="2522421" y="4559484"/>
                  <a:pt x="2526241" y="4555367"/>
                </a:cubicBezTo>
                <a:cubicBezTo>
                  <a:pt x="2530061" y="4551249"/>
                  <a:pt x="2531971" y="4545073"/>
                  <a:pt x="2531971" y="4536837"/>
                </a:cubicBezTo>
                <a:lnTo>
                  <a:pt x="2531971" y="4360625"/>
                </a:lnTo>
                <a:cubicBezTo>
                  <a:pt x="2531971" y="4352390"/>
                  <a:pt x="2530086" y="4346213"/>
                  <a:pt x="2526316" y="4342096"/>
                </a:cubicBezTo>
                <a:cubicBezTo>
                  <a:pt x="2522545" y="4337978"/>
                  <a:pt x="2517584" y="4335920"/>
                  <a:pt x="2511433" y="4335920"/>
                </a:cubicBezTo>
                <a:close/>
                <a:moveTo>
                  <a:pt x="1955858" y="4335920"/>
                </a:moveTo>
                <a:cubicBezTo>
                  <a:pt x="1949408" y="4335920"/>
                  <a:pt x="1944150" y="4338152"/>
                  <a:pt x="1940082" y="4342617"/>
                </a:cubicBezTo>
                <a:cubicBezTo>
                  <a:pt x="1936014" y="4347082"/>
                  <a:pt x="1933980" y="4353779"/>
                  <a:pt x="1933980" y="4362709"/>
                </a:cubicBezTo>
                <a:lnTo>
                  <a:pt x="1933980" y="4534605"/>
                </a:lnTo>
                <a:cubicBezTo>
                  <a:pt x="1933980" y="4543535"/>
                  <a:pt x="1936038" y="4550257"/>
                  <a:pt x="1940156" y="4554771"/>
                </a:cubicBezTo>
                <a:cubicBezTo>
                  <a:pt x="1944274" y="4559286"/>
                  <a:pt x="1949507" y="4561543"/>
                  <a:pt x="1955858" y="4561543"/>
                </a:cubicBezTo>
                <a:cubicBezTo>
                  <a:pt x="1962505" y="4561543"/>
                  <a:pt x="1967888" y="4559311"/>
                  <a:pt x="1972005" y="4554846"/>
                </a:cubicBezTo>
                <a:cubicBezTo>
                  <a:pt x="1976123" y="4550381"/>
                  <a:pt x="1978182" y="4543634"/>
                  <a:pt x="1978182" y="4534605"/>
                </a:cubicBezTo>
                <a:lnTo>
                  <a:pt x="1978182" y="4362709"/>
                </a:lnTo>
                <a:cubicBezTo>
                  <a:pt x="1978182" y="4353680"/>
                  <a:pt x="1976123" y="4346958"/>
                  <a:pt x="1972005" y="4342542"/>
                </a:cubicBezTo>
                <a:cubicBezTo>
                  <a:pt x="1967888" y="4338127"/>
                  <a:pt x="1962505" y="4335920"/>
                  <a:pt x="1955858" y="4335920"/>
                </a:cubicBezTo>
                <a:close/>
                <a:moveTo>
                  <a:pt x="1861054" y="4335920"/>
                </a:moveTo>
                <a:cubicBezTo>
                  <a:pt x="1854406" y="4335920"/>
                  <a:pt x="1848825" y="4338053"/>
                  <a:pt x="1844311" y="4342319"/>
                </a:cubicBezTo>
                <a:cubicBezTo>
                  <a:pt x="1839796" y="4346586"/>
                  <a:pt x="1837539" y="4351894"/>
                  <a:pt x="1837539" y="4358244"/>
                </a:cubicBezTo>
                <a:cubicBezTo>
                  <a:pt x="1837539" y="4364395"/>
                  <a:pt x="1839796" y="4369728"/>
                  <a:pt x="1844311" y="4374243"/>
                </a:cubicBezTo>
                <a:cubicBezTo>
                  <a:pt x="1848825" y="4378757"/>
                  <a:pt x="1853861" y="4381014"/>
                  <a:pt x="1859417" y="4381014"/>
                </a:cubicBezTo>
                <a:lnTo>
                  <a:pt x="1861649" y="4381014"/>
                </a:lnTo>
                <a:cubicBezTo>
                  <a:pt x="1861252" y="4386868"/>
                  <a:pt x="1859566" y="4391631"/>
                  <a:pt x="1856589" y="4395302"/>
                </a:cubicBezTo>
                <a:cubicBezTo>
                  <a:pt x="1853612" y="4398973"/>
                  <a:pt x="1849495" y="4402346"/>
                  <a:pt x="1844236" y="4405422"/>
                </a:cubicBezTo>
                <a:cubicBezTo>
                  <a:pt x="1840168" y="4407506"/>
                  <a:pt x="1838134" y="4410780"/>
                  <a:pt x="1838134" y="4415245"/>
                </a:cubicBezTo>
                <a:cubicBezTo>
                  <a:pt x="1838134" y="4418023"/>
                  <a:pt x="1839102" y="4420379"/>
                  <a:pt x="1841037" y="4422314"/>
                </a:cubicBezTo>
                <a:cubicBezTo>
                  <a:pt x="1842971" y="4424249"/>
                  <a:pt x="1845477" y="4425216"/>
                  <a:pt x="1848552" y="4425216"/>
                </a:cubicBezTo>
                <a:cubicBezTo>
                  <a:pt x="1853414" y="4425216"/>
                  <a:pt x="1858846" y="4422711"/>
                  <a:pt x="1864849" y="4417701"/>
                </a:cubicBezTo>
                <a:cubicBezTo>
                  <a:pt x="1870852" y="4412690"/>
                  <a:pt x="1875937" y="4405894"/>
                  <a:pt x="1880104" y="4397311"/>
                </a:cubicBezTo>
                <a:cubicBezTo>
                  <a:pt x="1884271" y="4388729"/>
                  <a:pt x="1886355" y="4379526"/>
                  <a:pt x="1886355" y="4369703"/>
                </a:cubicBezTo>
                <a:cubicBezTo>
                  <a:pt x="1886355" y="4362461"/>
                  <a:pt x="1885263" y="4356334"/>
                  <a:pt x="1883080" y="4351323"/>
                </a:cubicBezTo>
                <a:cubicBezTo>
                  <a:pt x="1880898" y="4346313"/>
                  <a:pt x="1877822" y="4342493"/>
                  <a:pt x="1873853" y="4339863"/>
                </a:cubicBezTo>
                <a:cubicBezTo>
                  <a:pt x="1869884" y="4337234"/>
                  <a:pt x="1865618" y="4335920"/>
                  <a:pt x="1861054" y="4335920"/>
                </a:cubicBezTo>
                <a:close/>
                <a:moveTo>
                  <a:pt x="1768483" y="4335920"/>
                </a:moveTo>
                <a:cubicBezTo>
                  <a:pt x="1762331" y="4335920"/>
                  <a:pt x="1757445" y="4338003"/>
                  <a:pt x="1753823" y="4342170"/>
                </a:cubicBezTo>
                <a:cubicBezTo>
                  <a:pt x="1750202" y="4346337"/>
                  <a:pt x="1748391" y="4352489"/>
                  <a:pt x="1748391" y="4360625"/>
                </a:cubicBezTo>
                <a:lnTo>
                  <a:pt x="1748391" y="4536837"/>
                </a:lnTo>
                <a:cubicBezTo>
                  <a:pt x="1748391" y="4544775"/>
                  <a:pt x="1750251" y="4550877"/>
                  <a:pt x="1753972" y="4555143"/>
                </a:cubicBezTo>
                <a:cubicBezTo>
                  <a:pt x="1757693" y="4559410"/>
                  <a:pt x="1762530" y="4561543"/>
                  <a:pt x="1768483" y="4561543"/>
                </a:cubicBezTo>
                <a:cubicBezTo>
                  <a:pt x="1774535" y="4561543"/>
                  <a:pt x="1779471" y="4559484"/>
                  <a:pt x="1783291" y="4555367"/>
                </a:cubicBezTo>
                <a:cubicBezTo>
                  <a:pt x="1787111" y="4551249"/>
                  <a:pt x="1789021" y="4545073"/>
                  <a:pt x="1789021" y="4536837"/>
                </a:cubicBezTo>
                <a:lnTo>
                  <a:pt x="1789021" y="4360625"/>
                </a:lnTo>
                <a:cubicBezTo>
                  <a:pt x="1789021" y="4352390"/>
                  <a:pt x="1787136" y="4346213"/>
                  <a:pt x="1783366" y="4342096"/>
                </a:cubicBezTo>
                <a:cubicBezTo>
                  <a:pt x="1779596" y="4337978"/>
                  <a:pt x="1774634" y="4335920"/>
                  <a:pt x="1768483" y="4335920"/>
                </a:cubicBezTo>
                <a:close/>
                <a:moveTo>
                  <a:pt x="1682758" y="4335920"/>
                </a:moveTo>
                <a:cubicBezTo>
                  <a:pt x="1676607" y="4335920"/>
                  <a:pt x="1671720" y="4338003"/>
                  <a:pt x="1668098" y="4342170"/>
                </a:cubicBezTo>
                <a:cubicBezTo>
                  <a:pt x="1664477" y="4346337"/>
                  <a:pt x="1662666" y="4352489"/>
                  <a:pt x="1662666" y="4360625"/>
                </a:cubicBezTo>
                <a:lnTo>
                  <a:pt x="1662666" y="4536837"/>
                </a:lnTo>
                <a:cubicBezTo>
                  <a:pt x="1662666" y="4544775"/>
                  <a:pt x="1664526" y="4550877"/>
                  <a:pt x="1668247" y="4555143"/>
                </a:cubicBezTo>
                <a:cubicBezTo>
                  <a:pt x="1671968" y="4559410"/>
                  <a:pt x="1676805" y="4561543"/>
                  <a:pt x="1682758" y="4561543"/>
                </a:cubicBezTo>
                <a:cubicBezTo>
                  <a:pt x="1688810" y="4561543"/>
                  <a:pt x="1693746" y="4559484"/>
                  <a:pt x="1697566" y="4555367"/>
                </a:cubicBezTo>
                <a:cubicBezTo>
                  <a:pt x="1701386" y="4551249"/>
                  <a:pt x="1703296" y="4545073"/>
                  <a:pt x="1703296" y="4536837"/>
                </a:cubicBezTo>
                <a:lnTo>
                  <a:pt x="1703296" y="4360625"/>
                </a:lnTo>
                <a:cubicBezTo>
                  <a:pt x="1703296" y="4352390"/>
                  <a:pt x="1701411" y="4346213"/>
                  <a:pt x="1697641" y="4342096"/>
                </a:cubicBezTo>
                <a:cubicBezTo>
                  <a:pt x="1693871" y="4337978"/>
                  <a:pt x="1688909" y="4335920"/>
                  <a:pt x="1682758" y="4335920"/>
                </a:cubicBezTo>
                <a:close/>
                <a:moveTo>
                  <a:pt x="1421713" y="4335920"/>
                </a:moveTo>
                <a:cubicBezTo>
                  <a:pt x="1415562" y="4335920"/>
                  <a:pt x="1410824" y="4338053"/>
                  <a:pt x="1407500" y="4342319"/>
                </a:cubicBezTo>
                <a:cubicBezTo>
                  <a:pt x="1404177" y="4346586"/>
                  <a:pt x="1402515" y="4352886"/>
                  <a:pt x="1402515" y="4361220"/>
                </a:cubicBezTo>
                <a:lnTo>
                  <a:pt x="1402515" y="4421198"/>
                </a:lnTo>
                <a:cubicBezTo>
                  <a:pt x="1394875" y="4412864"/>
                  <a:pt x="1387036" y="4406687"/>
                  <a:pt x="1379000" y="4402669"/>
                </a:cubicBezTo>
                <a:cubicBezTo>
                  <a:pt x="1370963" y="4398651"/>
                  <a:pt x="1361091" y="4396641"/>
                  <a:pt x="1349383" y="4396641"/>
                </a:cubicBezTo>
                <a:cubicBezTo>
                  <a:pt x="1329142" y="4396641"/>
                  <a:pt x="1312821" y="4403736"/>
                  <a:pt x="1300418" y="4417924"/>
                </a:cubicBezTo>
                <a:cubicBezTo>
                  <a:pt x="1288016" y="4432112"/>
                  <a:pt x="1281815" y="4451906"/>
                  <a:pt x="1281815" y="4477306"/>
                </a:cubicBezTo>
                <a:cubicBezTo>
                  <a:pt x="1281815" y="4489312"/>
                  <a:pt x="1283378" y="4500474"/>
                  <a:pt x="1286503" y="4510793"/>
                </a:cubicBezTo>
                <a:cubicBezTo>
                  <a:pt x="1289628" y="4521111"/>
                  <a:pt x="1294217" y="4530091"/>
                  <a:pt x="1300270" y="4537730"/>
                </a:cubicBezTo>
                <a:cubicBezTo>
                  <a:pt x="1306322" y="4545370"/>
                  <a:pt x="1313491" y="4551249"/>
                  <a:pt x="1321775" y="4555367"/>
                </a:cubicBezTo>
                <a:cubicBezTo>
                  <a:pt x="1330060" y="4559484"/>
                  <a:pt x="1339064" y="4561543"/>
                  <a:pt x="1348787" y="4561543"/>
                </a:cubicBezTo>
                <a:cubicBezTo>
                  <a:pt x="1356130" y="4561543"/>
                  <a:pt x="1362902" y="4560526"/>
                  <a:pt x="1369103" y="4558492"/>
                </a:cubicBezTo>
                <a:cubicBezTo>
                  <a:pt x="1375304" y="4556458"/>
                  <a:pt x="1381058" y="4553481"/>
                  <a:pt x="1386367" y="4549562"/>
                </a:cubicBezTo>
                <a:cubicBezTo>
                  <a:pt x="1391675" y="4545643"/>
                  <a:pt x="1397058" y="4540558"/>
                  <a:pt x="1402515" y="4534307"/>
                </a:cubicBezTo>
                <a:lnTo>
                  <a:pt x="1402515" y="4538326"/>
                </a:lnTo>
                <a:cubicBezTo>
                  <a:pt x="1402515" y="4545767"/>
                  <a:pt x="1404325" y="4551497"/>
                  <a:pt x="1407947" y="4555515"/>
                </a:cubicBezTo>
                <a:cubicBezTo>
                  <a:pt x="1411568" y="4559534"/>
                  <a:pt x="1416157" y="4561543"/>
                  <a:pt x="1421713" y="4561543"/>
                </a:cubicBezTo>
                <a:cubicBezTo>
                  <a:pt x="1427369" y="4561543"/>
                  <a:pt x="1431983" y="4559608"/>
                  <a:pt x="1435555" y="4555739"/>
                </a:cubicBezTo>
                <a:cubicBezTo>
                  <a:pt x="1439126" y="4551869"/>
                  <a:pt x="1440912" y="4546065"/>
                  <a:pt x="1440912" y="4538326"/>
                </a:cubicBezTo>
                <a:lnTo>
                  <a:pt x="1440912" y="4359137"/>
                </a:lnTo>
                <a:cubicBezTo>
                  <a:pt x="1440912" y="4351497"/>
                  <a:pt x="1439250" y="4345717"/>
                  <a:pt x="1435926" y="4341798"/>
                </a:cubicBezTo>
                <a:cubicBezTo>
                  <a:pt x="1432603" y="4337879"/>
                  <a:pt x="1427865" y="4335920"/>
                  <a:pt x="1421713" y="4335920"/>
                </a:cubicBezTo>
                <a:close/>
                <a:moveTo>
                  <a:pt x="403729" y="4335920"/>
                </a:moveTo>
                <a:cubicBezTo>
                  <a:pt x="397081" y="4335920"/>
                  <a:pt x="391500" y="4338053"/>
                  <a:pt x="386986" y="4342319"/>
                </a:cubicBezTo>
                <a:cubicBezTo>
                  <a:pt x="382471" y="4346586"/>
                  <a:pt x="380214" y="4351894"/>
                  <a:pt x="380214" y="4358244"/>
                </a:cubicBezTo>
                <a:cubicBezTo>
                  <a:pt x="380214" y="4364395"/>
                  <a:pt x="382471" y="4369728"/>
                  <a:pt x="386986" y="4374243"/>
                </a:cubicBezTo>
                <a:cubicBezTo>
                  <a:pt x="391500" y="4378757"/>
                  <a:pt x="396536" y="4381014"/>
                  <a:pt x="402092" y="4381014"/>
                </a:cubicBezTo>
                <a:lnTo>
                  <a:pt x="404324" y="4381014"/>
                </a:lnTo>
                <a:cubicBezTo>
                  <a:pt x="403927" y="4386868"/>
                  <a:pt x="402241" y="4391631"/>
                  <a:pt x="399264" y="4395302"/>
                </a:cubicBezTo>
                <a:cubicBezTo>
                  <a:pt x="396287" y="4398973"/>
                  <a:pt x="392170" y="4402346"/>
                  <a:pt x="386911" y="4405422"/>
                </a:cubicBezTo>
                <a:cubicBezTo>
                  <a:pt x="382844" y="4407506"/>
                  <a:pt x="380809" y="4410780"/>
                  <a:pt x="380809" y="4415245"/>
                </a:cubicBezTo>
                <a:cubicBezTo>
                  <a:pt x="380809" y="4418023"/>
                  <a:pt x="381777" y="4420379"/>
                  <a:pt x="383712" y="4422314"/>
                </a:cubicBezTo>
                <a:cubicBezTo>
                  <a:pt x="385646" y="4424249"/>
                  <a:pt x="388152" y="4425216"/>
                  <a:pt x="391227" y="4425216"/>
                </a:cubicBezTo>
                <a:cubicBezTo>
                  <a:pt x="396089" y="4425216"/>
                  <a:pt x="401521" y="4422711"/>
                  <a:pt x="407524" y="4417701"/>
                </a:cubicBezTo>
                <a:cubicBezTo>
                  <a:pt x="413527" y="4412690"/>
                  <a:pt x="418612" y="4405894"/>
                  <a:pt x="422779" y="4397311"/>
                </a:cubicBezTo>
                <a:cubicBezTo>
                  <a:pt x="426946" y="4388729"/>
                  <a:pt x="429030" y="4379526"/>
                  <a:pt x="429030" y="4369703"/>
                </a:cubicBezTo>
                <a:cubicBezTo>
                  <a:pt x="429030" y="4362461"/>
                  <a:pt x="427938" y="4356334"/>
                  <a:pt x="425755" y="4351323"/>
                </a:cubicBezTo>
                <a:cubicBezTo>
                  <a:pt x="423573" y="4346313"/>
                  <a:pt x="420497" y="4342493"/>
                  <a:pt x="416528" y="4339863"/>
                </a:cubicBezTo>
                <a:cubicBezTo>
                  <a:pt x="412560" y="4337234"/>
                  <a:pt x="408293" y="4335920"/>
                  <a:pt x="403729" y="4335920"/>
                </a:cubicBezTo>
                <a:close/>
                <a:moveTo>
                  <a:pt x="248203" y="4335920"/>
                </a:moveTo>
                <a:cubicBezTo>
                  <a:pt x="241655" y="4335920"/>
                  <a:pt x="236372" y="4338152"/>
                  <a:pt x="232353" y="4342617"/>
                </a:cubicBezTo>
                <a:cubicBezTo>
                  <a:pt x="228335" y="4347082"/>
                  <a:pt x="226326" y="4353779"/>
                  <a:pt x="226326" y="4362709"/>
                </a:cubicBezTo>
                <a:lnTo>
                  <a:pt x="226326" y="4530736"/>
                </a:lnTo>
                <a:cubicBezTo>
                  <a:pt x="226326" y="4540261"/>
                  <a:pt x="228434" y="4547156"/>
                  <a:pt x="232651" y="4551423"/>
                </a:cubicBezTo>
                <a:cubicBezTo>
                  <a:pt x="236868" y="4555689"/>
                  <a:pt x="243788" y="4557822"/>
                  <a:pt x="253413" y="4557822"/>
                </a:cubicBezTo>
                <a:lnTo>
                  <a:pt x="360122" y="4557822"/>
                </a:lnTo>
                <a:cubicBezTo>
                  <a:pt x="367365" y="4557822"/>
                  <a:pt x="372872" y="4556160"/>
                  <a:pt x="376642" y="4552836"/>
                </a:cubicBezTo>
                <a:cubicBezTo>
                  <a:pt x="380413" y="4549513"/>
                  <a:pt x="382298" y="4545172"/>
                  <a:pt x="382298" y="4539814"/>
                </a:cubicBezTo>
                <a:cubicBezTo>
                  <a:pt x="382298" y="4534555"/>
                  <a:pt x="380388" y="4530190"/>
                  <a:pt x="376568" y="4526717"/>
                </a:cubicBezTo>
                <a:cubicBezTo>
                  <a:pt x="372748" y="4523245"/>
                  <a:pt x="367266" y="4521508"/>
                  <a:pt x="360122" y="4521508"/>
                </a:cubicBezTo>
                <a:lnTo>
                  <a:pt x="270528" y="4521508"/>
                </a:lnTo>
                <a:lnTo>
                  <a:pt x="270528" y="4362709"/>
                </a:lnTo>
                <a:cubicBezTo>
                  <a:pt x="270528" y="4353680"/>
                  <a:pt x="268469" y="4346958"/>
                  <a:pt x="264351" y="4342542"/>
                </a:cubicBezTo>
                <a:cubicBezTo>
                  <a:pt x="260234" y="4338127"/>
                  <a:pt x="254851" y="4335920"/>
                  <a:pt x="248203" y="4335920"/>
                </a:cubicBezTo>
                <a:close/>
                <a:moveTo>
                  <a:pt x="2317037" y="3589656"/>
                </a:moveTo>
                <a:lnTo>
                  <a:pt x="2528294" y="3589656"/>
                </a:lnTo>
                <a:cubicBezTo>
                  <a:pt x="2598941" y="3589656"/>
                  <a:pt x="2652041" y="3601051"/>
                  <a:pt x="2687592" y="3623840"/>
                </a:cubicBezTo>
                <a:cubicBezTo>
                  <a:pt x="2723143" y="3646629"/>
                  <a:pt x="2740919" y="3683320"/>
                  <a:pt x="2740919" y="3733912"/>
                </a:cubicBezTo>
                <a:cubicBezTo>
                  <a:pt x="2740919" y="3832818"/>
                  <a:pt x="2672323" y="3882271"/>
                  <a:pt x="2535131" y="3882271"/>
                </a:cubicBezTo>
                <a:lnTo>
                  <a:pt x="2317037" y="3882271"/>
                </a:lnTo>
                <a:close/>
                <a:moveTo>
                  <a:pt x="5257695" y="3329922"/>
                </a:moveTo>
                <a:lnTo>
                  <a:pt x="5301920" y="3366777"/>
                </a:lnTo>
                <a:cubicBezTo>
                  <a:pt x="5321064" y="3377260"/>
                  <a:pt x="5340434" y="3385464"/>
                  <a:pt x="5360033" y="3391389"/>
                </a:cubicBezTo>
                <a:cubicBezTo>
                  <a:pt x="5379632" y="3397314"/>
                  <a:pt x="5411992" y="3405974"/>
                  <a:pt x="5457115" y="3417369"/>
                </a:cubicBezTo>
                <a:cubicBezTo>
                  <a:pt x="5513633" y="3430587"/>
                  <a:pt x="5564795" y="3445172"/>
                  <a:pt x="5610601" y="3461124"/>
                </a:cubicBezTo>
                <a:cubicBezTo>
                  <a:pt x="5656408" y="3477077"/>
                  <a:pt x="5695377" y="3496448"/>
                  <a:pt x="5727510" y="3519237"/>
                </a:cubicBezTo>
                <a:cubicBezTo>
                  <a:pt x="5759643" y="3542026"/>
                  <a:pt x="5784711" y="3570855"/>
                  <a:pt x="5802715" y="3605722"/>
                </a:cubicBezTo>
                <a:cubicBezTo>
                  <a:pt x="5820719" y="3640590"/>
                  <a:pt x="5829720" y="3683320"/>
                  <a:pt x="5829720" y="3733912"/>
                </a:cubicBezTo>
                <a:cubicBezTo>
                  <a:pt x="5829720" y="3794532"/>
                  <a:pt x="5814109" y="3848998"/>
                  <a:pt x="5782888" y="3897312"/>
                </a:cubicBezTo>
                <a:cubicBezTo>
                  <a:pt x="5767278" y="3921468"/>
                  <a:pt x="5748049" y="3943004"/>
                  <a:pt x="5725203" y="3961919"/>
                </a:cubicBezTo>
                <a:lnTo>
                  <a:pt x="5666605" y="3997999"/>
                </a:lnTo>
                <a:lnTo>
                  <a:pt x="5533530" y="3879923"/>
                </a:lnTo>
                <a:lnTo>
                  <a:pt x="5572999" y="3860735"/>
                </a:lnTo>
                <a:cubicBezTo>
                  <a:pt x="5610601" y="3832704"/>
                  <a:pt x="5629402" y="3797722"/>
                  <a:pt x="5629402" y="3755790"/>
                </a:cubicBezTo>
                <a:cubicBezTo>
                  <a:pt x="5629402" y="3722518"/>
                  <a:pt x="5619261" y="3695512"/>
                  <a:pt x="5598980" y="3674774"/>
                </a:cubicBezTo>
                <a:cubicBezTo>
                  <a:pt x="5578696" y="3654036"/>
                  <a:pt x="5552489" y="3638197"/>
                  <a:pt x="5520355" y="3627258"/>
                </a:cubicBezTo>
                <a:cubicBezTo>
                  <a:pt x="5488223" y="3616320"/>
                  <a:pt x="5445265" y="3604697"/>
                  <a:pt x="5391482" y="3592391"/>
                </a:cubicBezTo>
                <a:lnTo>
                  <a:pt x="5327501" y="3574701"/>
                </a:lnTo>
                <a:lnTo>
                  <a:pt x="5287648" y="3458872"/>
                </a:lnTo>
                <a:close/>
                <a:moveTo>
                  <a:pt x="5246280" y="3255198"/>
                </a:moveTo>
                <a:lnTo>
                  <a:pt x="5252733" y="3308560"/>
                </a:lnTo>
                <a:lnTo>
                  <a:pt x="5257695" y="3329922"/>
                </a:lnTo>
                <a:lnTo>
                  <a:pt x="5256797" y="3329174"/>
                </a:lnTo>
                <a:cubicBezTo>
                  <a:pt x="5245858" y="3314589"/>
                  <a:pt x="5240389" y="3297269"/>
                  <a:pt x="5240389" y="3277215"/>
                </a:cubicBezTo>
                <a:close/>
                <a:moveTo>
                  <a:pt x="9241712" y="3184918"/>
                </a:moveTo>
                <a:lnTo>
                  <a:pt x="9241712" y="3460441"/>
                </a:lnTo>
                <a:lnTo>
                  <a:pt x="9423570" y="3460441"/>
                </a:lnTo>
                <a:cubicBezTo>
                  <a:pt x="9472340" y="3460441"/>
                  <a:pt x="9513360" y="3456225"/>
                  <a:pt x="9546633" y="3447793"/>
                </a:cubicBezTo>
                <a:cubicBezTo>
                  <a:pt x="9579905" y="3439361"/>
                  <a:pt x="9605315" y="3425003"/>
                  <a:pt x="9622863" y="3404721"/>
                </a:cubicBezTo>
                <a:cubicBezTo>
                  <a:pt x="9640411" y="3384439"/>
                  <a:pt x="9649185" y="3356521"/>
                  <a:pt x="9649185" y="3320970"/>
                </a:cubicBezTo>
                <a:cubicBezTo>
                  <a:pt x="9649185" y="3293167"/>
                  <a:pt x="9642120" y="3268669"/>
                  <a:pt x="9627991" y="3247475"/>
                </a:cubicBezTo>
                <a:cubicBezTo>
                  <a:pt x="9613861" y="3226281"/>
                  <a:pt x="9594262" y="3210442"/>
                  <a:pt x="9569194" y="3199959"/>
                </a:cubicBezTo>
                <a:cubicBezTo>
                  <a:pt x="9545493" y="3189932"/>
                  <a:pt x="9498775" y="3184918"/>
                  <a:pt x="9429040" y="3184918"/>
                </a:cubicBezTo>
                <a:close/>
                <a:moveTo>
                  <a:pt x="4260138" y="3184918"/>
                </a:moveTo>
                <a:lnTo>
                  <a:pt x="4447466" y="3184918"/>
                </a:lnTo>
                <a:cubicBezTo>
                  <a:pt x="4517201" y="3184918"/>
                  <a:pt x="4563919" y="3189932"/>
                  <a:pt x="4587620" y="3199959"/>
                </a:cubicBezTo>
                <a:cubicBezTo>
                  <a:pt x="4612688" y="3210442"/>
                  <a:pt x="4632287" y="3226281"/>
                  <a:pt x="4646416" y="3247475"/>
                </a:cubicBezTo>
                <a:cubicBezTo>
                  <a:pt x="4660546" y="3268669"/>
                  <a:pt x="4667611" y="3293167"/>
                  <a:pt x="4667611" y="3320970"/>
                </a:cubicBezTo>
                <a:cubicBezTo>
                  <a:pt x="4667611" y="3356521"/>
                  <a:pt x="4658837" y="3384439"/>
                  <a:pt x="4641289" y="3404721"/>
                </a:cubicBezTo>
                <a:cubicBezTo>
                  <a:pt x="4623741" y="3425003"/>
                  <a:pt x="4598331" y="3439361"/>
                  <a:pt x="4565059" y="3447793"/>
                </a:cubicBezTo>
                <a:cubicBezTo>
                  <a:pt x="4531786" y="3456225"/>
                  <a:pt x="4490766" y="3460441"/>
                  <a:pt x="4441997" y="3460441"/>
                </a:cubicBezTo>
                <a:lnTo>
                  <a:pt x="4260138" y="3460441"/>
                </a:lnTo>
                <a:close/>
                <a:moveTo>
                  <a:pt x="2317037" y="3184918"/>
                </a:moveTo>
                <a:lnTo>
                  <a:pt x="2481804" y="3184918"/>
                </a:lnTo>
                <a:cubicBezTo>
                  <a:pt x="2555642" y="3184918"/>
                  <a:pt x="2610564" y="3193236"/>
                  <a:pt x="2646571" y="3209872"/>
                </a:cubicBezTo>
                <a:cubicBezTo>
                  <a:pt x="2682578" y="3226508"/>
                  <a:pt x="2700582" y="3260123"/>
                  <a:pt x="2700582" y="3310715"/>
                </a:cubicBezTo>
                <a:cubicBezTo>
                  <a:pt x="2700582" y="3334416"/>
                  <a:pt x="2694884" y="3355838"/>
                  <a:pt x="2683490" y="3374981"/>
                </a:cubicBezTo>
                <a:cubicBezTo>
                  <a:pt x="2668905" y="3401872"/>
                  <a:pt x="2647825" y="3420104"/>
                  <a:pt x="2620249" y="3429675"/>
                </a:cubicBezTo>
                <a:cubicBezTo>
                  <a:pt x="2592674" y="3439247"/>
                  <a:pt x="2553590" y="3444032"/>
                  <a:pt x="2502998" y="3444032"/>
                </a:cubicBezTo>
                <a:lnTo>
                  <a:pt x="2317037" y="3444032"/>
                </a:lnTo>
                <a:close/>
                <a:moveTo>
                  <a:pt x="10483771" y="3032457"/>
                </a:moveTo>
                <a:lnTo>
                  <a:pt x="11129164" y="3032457"/>
                </a:lnTo>
                <a:cubicBezTo>
                  <a:pt x="11164260" y="3032457"/>
                  <a:pt x="11190353" y="3040206"/>
                  <a:pt x="11207445" y="3055703"/>
                </a:cubicBezTo>
                <a:cubicBezTo>
                  <a:pt x="11224537" y="3071199"/>
                  <a:pt x="11233083" y="3091482"/>
                  <a:pt x="11233083" y="3116550"/>
                </a:cubicBezTo>
                <a:cubicBezTo>
                  <a:pt x="11233083" y="3141618"/>
                  <a:pt x="11224423" y="3161787"/>
                  <a:pt x="11207103" y="3177056"/>
                </a:cubicBezTo>
                <a:cubicBezTo>
                  <a:pt x="11189784" y="3192325"/>
                  <a:pt x="11163804" y="3199959"/>
                  <a:pt x="11129164" y="3199959"/>
                </a:cubicBezTo>
                <a:lnTo>
                  <a:pt x="10907652" y="3199959"/>
                </a:lnTo>
                <a:lnTo>
                  <a:pt x="10907652" y="3928077"/>
                </a:lnTo>
                <a:cubicBezTo>
                  <a:pt x="10907652" y="3970010"/>
                  <a:pt x="10898308" y="4001117"/>
                  <a:pt x="10879621" y="4021399"/>
                </a:cubicBezTo>
                <a:cubicBezTo>
                  <a:pt x="10860934" y="4041682"/>
                  <a:pt x="10836777" y="4051823"/>
                  <a:pt x="10807151" y="4051823"/>
                </a:cubicBezTo>
                <a:cubicBezTo>
                  <a:pt x="10777069" y="4051823"/>
                  <a:pt x="10752571" y="4041568"/>
                  <a:pt x="10733656" y="4021058"/>
                </a:cubicBezTo>
                <a:cubicBezTo>
                  <a:pt x="10714740" y="4000547"/>
                  <a:pt x="10705283" y="3969554"/>
                  <a:pt x="10705283" y="3928077"/>
                </a:cubicBezTo>
                <a:lnTo>
                  <a:pt x="10705283" y="3199959"/>
                </a:lnTo>
                <a:lnTo>
                  <a:pt x="10483771" y="3199959"/>
                </a:lnTo>
                <a:cubicBezTo>
                  <a:pt x="10449131" y="3199959"/>
                  <a:pt x="10423379" y="3192325"/>
                  <a:pt x="10406515" y="3177056"/>
                </a:cubicBezTo>
                <a:cubicBezTo>
                  <a:pt x="10389651" y="3161787"/>
                  <a:pt x="10381219" y="3141618"/>
                  <a:pt x="10381219" y="3116550"/>
                </a:cubicBezTo>
                <a:cubicBezTo>
                  <a:pt x="10381219" y="3090570"/>
                  <a:pt x="10389993" y="3070060"/>
                  <a:pt x="10407541" y="3055019"/>
                </a:cubicBezTo>
                <a:cubicBezTo>
                  <a:pt x="10425088" y="3039978"/>
                  <a:pt x="10450498" y="3032457"/>
                  <a:pt x="10483771" y="3032457"/>
                </a:cubicBezTo>
                <a:close/>
                <a:moveTo>
                  <a:pt x="9163089" y="3032457"/>
                </a:moveTo>
                <a:lnTo>
                  <a:pt x="9493306" y="3032457"/>
                </a:lnTo>
                <a:cubicBezTo>
                  <a:pt x="9538884" y="3032457"/>
                  <a:pt x="9577854" y="3034395"/>
                  <a:pt x="9610215" y="3038269"/>
                </a:cubicBezTo>
                <a:cubicBezTo>
                  <a:pt x="9642576" y="3042143"/>
                  <a:pt x="9671746" y="3050005"/>
                  <a:pt x="9697726" y="3061856"/>
                </a:cubicBezTo>
                <a:cubicBezTo>
                  <a:pt x="9729175" y="3075074"/>
                  <a:pt x="9756978" y="3093989"/>
                  <a:pt x="9781135" y="3118601"/>
                </a:cubicBezTo>
                <a:cubicBezTo>
                  <a:pt x="9805291" y="3143214"/>
                  <a:pt x="9823637" y="3171814"/>
                  <a:pt x="9836171" y="3204403"/>
                </a:cubicBezTo>
                <a:cubicBezTo>
                  <a:pt x="9848705" y="3236992"/>
                  <a:pt x="9854972" y="3271517"/>
                  <a:pt x="9854972" y="3307980"/>
                </a:cubicBezTo>
                <a:cubicBezTo>
                  <a:pt x="9854972" y="3382729"/>
                  <a:pt x="9833892" y="3442437"/>
                  <a:pt x="9791732" y="3487104"/>
                </a:cubicBezTo>
                <a:cubicBezTo>
                  <a:pt x="9749572" y="3531771"/>
                  <a:pt x="9685647" y="3563448"/>
                  <a:pt x="9599960" y="3582136"/>
                </a:cubicBezTo>
                <a:cubicBezTo>
                  <a:pt x="9635967" y="3601279"/>
                  <a:pt x="9670379" y="3629537"/>
                  <a:pt x="9703195" y="3666912"/>
                </a:cubicBezTo>
                <a:cubicBezTo>
                  <a:pt x="9736012" y="3704286"/>
                  <a:pt x="9765296" y="3744054"/>
                  <a:pt x="9791048" y="3786214"/>
                </a:cubicBezTo>
                <a:cubicBezTo>
                  <a:pt x="9816800" y="3828374"/>
                  <a:pt x="9836855" y="3866432"/>
                  <a:pt x="9851212" y="3900388"/>
                </a:cubicBezTo>
                <a:cubicBezTo>
                  <a:pt x="9865569" y="3934344"/>
                  <a:pt x="9872748" y="3957703"/>
                  <a:pt x="9872748" y="3970465"/>
                </a:cubicBezTo>
                <a:cubicBezTo>
                  <a:pt x="9872748" y="3983683"/>
                  <a:pt x="9868532" y="3996787"/>
                  <a:pt x="9860100" y="4009777"/>
                </a:cubicBezTo>
                <a:cubicBezTo>
                  <a:pt x="9851668" y="4022767"/>
                  <a:pt x="9840159" y="4033022"/>
                  <a:pt x="9825574" y="4040542"/>
                </a:cubicBezTo>
                <a:cubicBezTo>
                  <a:pt x="9810989" y="4048063"/>
                  <a:pt x="9794125" y="4051823"/>
                  <a:pt x="9774982" y="4051823"/>
                </a:cubicBezTo>
                <a:cubicBezTo>
                  <a:pt x="9752192" y="4051823"/>
                  <a:pt x="9733049" y="4046468"/>
                  <a:pt x="9717553" y="4035757"/>
                </a:cubicBezTo>
                <a:cubicBezTo>
                  <a:pt x="9702056" y="4025046"/>
                  <a:pt x="9688724" y="4011486"/>
                  <a:pt x="9677557" y="3995078"/>
                </a:cubicBezTo>
                <a:cubicBezTo>
                  <a:pt x="9666391" y="3978670"/>
                  <a:pt x="9651236" y="3954513"/>
                  <a:pt x="9632093" y="3922608"/>
                </a:cubicBezTo>
                <a:lnTo>
                  <a:pt x="9550735" y="3787239"/>
                </a:lnTo>
                <a:cubicBezTo>
                  <a:pt x="9521564" y="3737559"/>
                  <a:pt x="9495471" y="3699728"/>
                  <a:pt x="9472454" y="3673749"/>
                </a:cubicBezTo>
                <a:cubicBezTo>
                  <a:pt x="9449436" y="3647769"/>
                  <a:pt x="9426077" y="3629993"/>
                  <a:pt x="9402376" y="3620422"/>
                </a:cubicBezTo>
                <a:cubicBezTo>
                  <a:pt x="9378676" y="3610850"/>
                  <a:pt x="9348822" y="3606064"/>
                  <a:pt x="9312814" y="3606064"/>
                </a:cubicBezTo>
                <a:lnTo>
                  <a:pt x="9241712" y="3606064"/>
                </a:lnTo>
                <a:lnTo>
                  <a:pt x="9241712" y="3928077"/>
                </a:lnTo>
                <a:cubicBezTo>
                  <a:pt x="9241712" y="3970465"/>
                  <a:pt x="9232368" y="4001687"/>
                  <a:pt x="9213681" y="4021741"/>
                </a:cubicBezTo>
                <a:cubicBezTo>
                  <a:pt x="9194994" y="4041796"/>
                  <a:pt x="9170609" y="4051823"/>
                  <a:pt x="9140527" y="4051823"/>
                </a:cubicBezTo>
                <a:cubicBezTo>
                  <a:pt x="9108166" y="4051823"/>
                  <a:pt x="9083098" y="4041340"/>
                  <a:pt x="9065323" y="4020374"/>
                </a:cubicBezTo>
                <a:cubicBezTo>
                  <a:pt x="9047547" y="3999408"/>
                  <a:pt x="9038659" y="3968642"/>
                  <a:pt x="9038659" y="3928077"/>
                </a:cubicBezTo>
                <a:lnTo>
                  <a:pt x="9038659" y="3156887"/>
                </a:lnTo>
                <a:cubicBezTo>
                  <a:pt x="9038659" y="3113132"/>
                  <a:pt x="9048458" y="3081454"/>
                  <a:pt x="9068057" y="3061856"/>
                </a:cubicBezTo>
                <a:cubicBezTo>
                  <a:pt x="9087656" y="3042257"/>
                  <a:pt x="9119333" y="3032457"/>
                  <a:pt x="9163089" y="3032457"/>
                </a:cubicBezTo>
                <a:close/>
                <a:moveTo>
                  <a:pt x="6125981" y="3032457"/>
                </a:moveTo>
                <a:lnTo>
                  <a:pt x="6661986" y="3032457"/>
                </a:lnTo>
                <a:cubicBezTo>
                  <a:pt x="6694346" y="3032457"/>
                  <a:pt x="6718389" y="3039636"/>
                  <a:pt x="6734114" y="3053994"/>
                </a:cubicBezTo>
                <a:cubicBezTo>
                  <a:pt x="6749839" y="3068351"/>
                  <a:pt x="6757701" y="3087152"/>
                  <a:pt x="6757701" y="3110397"/>
                </a:cubicBezTo>
                <a:cubicBezTo>
                  <a:pt x="6757701" y="3134098"/>
                  <a:pt x="6749839" y="3153127"/>
                  <a:pt x="6734114" y="3167484"/>
                </a:cubicBezTo>
                <a:cubicBezTo>
                  <a:pt x="6718389" y="3181841"/>
                  <a:pt x="6694346" y="3189020"/>
                  <a:pt x="6661986" y="3189020"/>
                </a:cubicBezTo>
                <a:lnTo>
                  <a:pt x="6204604" y="3189020"/>
                </a:lnTo>
                <a:lnTo>
                  <a:pt x="6204604" y="3435145"/>
                </a:lnTo>
                <a:lnTo>
                  <a:pt x="6625751" y="3435145"/>
                </a:lnTo>
                <a:cubicBezTo>
                  <a:pt x="6656744" y="3435145"/>
                  <a:pt x="6679875" y="3442095"/>
                  <a:pt x="6695144" y="3455997"/>
                </a:cubicBezTo>
                <a:cubicBezTo>
                  <a:pt x="6710412" y="3469898"/>
                  <a:pt x="6718047" y="3488244"/>
                  <a:pt x="6718047" y="3511033"/>
                </a:cubicBezTo>
                <a:cubicBezTo>
                  <a:pt x="6718047" y="3533822"/>
                  <a:pt x="6710527" y="3552396"/>
                  <a:pt x="6695486" y="3566753"/>
                </a:cubicBezTo>
                <a:cubicBezTo>
                  <a:pt x="6680445" y="3581110"/>
                  <a:pt x="6657200" y="3588289"/>
                  <a:pt x="6625751" y="3588289"/>
                </a:cubicBezTo>
                <a:lnTo>
                  <a:pt x="6204604" y="3588289"/>
                </a:lnTo>
                <a:lnTo>
                  <a:pt x="6204604" y="3873383"/>
                </a:lnTo>
                <a:lnTo>
                  <a:pt x="6677710" y="3873383"/>
                </a:lnTo>
                <a:cubicBezTo>
                  <a:pt x="6709615" y="3873383"/>
                  <a:pt x="6733658" y="3880789"/>
                  <a:pt x="6749839" y="3895602"/>
                </a:cubicBezTo>
                <a:cubicBezTo>
                  <a:pt x="6766019" y="3910416"/>
                  <a:pt x="6774109" y="3930128"/>
                  <a:pt x="6774109" y="3954741"/>
                </a:cubicBezTo>
                <a:cubicBezTo>
                  <a:pt x="6774109" y="3978442"/>
                  <a:pt x="6766019" y="3997699"/>
                  <a:pt x="6749839" y="4012512"/>
                </a:cubicBezTo>
                <a:cubicBezTo>
                  <a:pt x="6733658" y="4027325"/>
                  <a:pt x="6709615" y="4034731"/>
                  <a:pt x="6677710" y="4034731"/>
                </a:cubicBezTo>
                <a:lnTo>
                  <a:pt x="6125981" y="4034731"/>
                </a:lnTo>
                <a:cubicBezTo>
                  <a:pt x="6081769" y="4034731"/>
                  <a:pt x="6049978" y="4024932"/>
                  <a:pt x="6030608" y="4005333"/>
                </a:cubicBezTo>
                <a:cubicBezTo>
                  <a:pt x="6011237" y="3985734"/>
                  <a:pt x="6001552" y="3954057"/>
                  <a:pt x="6001552" y="3910302"/>
                </a:cubicBezTo>
                <a:lnTo>
                  <a:pt x="6001552" y="3156887"/>
                </a:lnTo>
                <a:cubicBezTo>
                  <a:pt x="6001552" y="3127717"/>
                  <a:pt x="6005882" y="3103902"/>
                  <a:pt x="6014542" y="3085443"/>
                </a:cubicBezTo>
                <a:cubicBezTo>
                  <a:pt x="6023202" y="3066983"/>
                  <a:pt x="6036761" y="3053538"/>
                  <a:pt x="6055221" y="3045105"/>
                </a:cubicBezTo>
                <a:cubicBezTo>
                  <a:pt x="6073680" y="3036673"/>
                  <a:pt x="6097267" y="3032457"/>
                  <a:pt x="6125981" y="3032457"/>
                </a:cubicBezTo>
                <a:close/>
                <a:moveTo>
                  <a:pt x="4181515" y="3032457"/>
                </a:moveTo>
                <a:cubicBezTo>
                  <a:pt x="4137759" y="3032457"/>
                  <a:pt x="4106082" y="3042257"/>
                  <a:pt x="4086484" y="3061856"/>
                </a:cubicBezTo>
                <a:cubicBezTo>
                  <a:pt x="4066884" y="3081454"/>
                  <a:pt x="4057085" y="3113132"/>
                  <a:pt x="4057085" y="3156887"/>
                </a:cubicBezTo>
                <a:lnTo>
                  <a:pt x="4057085" y="3928077"/>
                </a:lnTo>
                <a:cubicBezTo>
                  <a:pt x="4057085" y="3968642"/>
                  <a:pt x="4065973" y="3999408"/>
                  <a:pt x="4083749" y="4020374"/>
                </a:cubicBezTo>
                <a:cubicBezTo>
                  <a:pt x="4101524" y="4041340"/>
                  <a:pt x="4126592" y="4051823"/>
                  <a:pt x="4158953" y="4051823"/>
                </a:cubicBezTo>
                <a:cubicBezTo>
                  <a:pt x="4189035" y="4051823"/>
                  <a:pt x="4213420" y="4041796"/>
                  <a:pt x="4232108" y="4021741"/>
                </a:cubicBezTo>
                <a:cubicBezTo>
                  <a:pt x="4250794" y="4001687"/>
                  <a:pt x="4260138" y="3970465"/>
                  <a:pt x="4260138" y="3928077"/>
                </a:cubicBezTo>
                <a:lnTo>
                  <a:pt x="4260138" y="3606064"/>
                </a:lnTo>
                <a:lnTo>
                  <a:pt x="4331241" y="3606064"/>
                </a:lnTo>
                <a:cubicBezTo>
                  <a:pt x="4367247" y="3606064"/>
                  <a:pt x="4397101" y="3610850"/>
                  <a:pt x="4420803" y="3620422"/>
                </a:cubicBezTo>
                <a:cubicBezTo>
                  <a:pt x="4444503" y="3629993"/>
                  <a:pt x="4467862" y="3647769"/>
                  <a:pt x="4490880" y="3673749"/>
                </a:cubicBezTo>
                <a:cubicBezTo>
                  <a:pt x="4513897" y="3699728"/>
                  <a:pt x="4539990" y="3737559"/>
                  <a:pt x="4569161" y="3787239"/>
                </a:cubicBezTo>
                <a:lnTo>
                  <a:pt x="4650519" y="3922608"/>
                </a:lnTo>
                <a:cubicBezTo>
                  <a:pt x="4669661" y="3954513"/>
                  <a:pt x="4684816" y="3978670"/>
                  <a:pt x="4695983" y="3995078"/>
                </a:cubicBezTo>
                <a:cubicBezTo>
                  <a:pt x="4707150" y="4011486"/>
                  <a:pt x="4720481" y="4025046"/>
                  <a:pt x="4735979" y="4035757"/>
                </a:cubicBezTo>
                <a:cubicBezTo>
                  <a:pt x="4751475" y="4046468"/>
                  <a:pt x="4770618" y="4051823"/>
                  <a:pt x="4793408" y="4051823"/>
                </a:cubicBezTo>
                <a:cubicBezTo>
                  <a:pt x="4812550" y="4051823"/>
                  <a:pt x="4829414" y="4048063"/>
                  <a:pt x="4844000" y="4040542"/>
                </a:cubicBezTo>
                <a:cubicBezTo>
                  <a:pt x="4858585" y="4033022"/>
                  <a:pt x="4870093" y="4022767"/>
                  <a:pt x="4878525" y="4009777"/>
                </a:cubicBezTo>
                <a:cubicBezTo>
                  <a:pt x="4886958" y="3996787"/>
                  <a:pt x="4891174" y="3983683"/>
                  <a:pt x="4891174" y="3970465"/>
                </a:cubicBezTo>
                <a:cubicBezTo>
                  <a:pt x="4891174" y="3957703"/>
                  <a:pt x="4883995" y="3934344"/>
                  <a:pt x="4869638" y="3900388"/>
                </a:cubicBezTo>
                <a:cubicBezTo>
                  <a:pt x="4855280" y="3866432"/>
                  <a:pt x="4835226" y="3828374"/>
                  <a:pt x="4809474" y="3786214"/>
                </a:cubicBezTo>
                <a:cubicBezTo>
                  <a:pt x="4783722" y="3744054"/>
                  <a:pt x="4754438" y="3704286"/>
                  <a:pt x="4721622" y="3666912"/>
                </a:cubicBezTo>
                <a:cubicBezTo>
                  <a:pt x="4688805" y="3629537"/>
                  <a:pt x="4654393" y="3601279"/>
                  <a:pt x="4618386" y="3582136"/>
                </a:cubicBezTo>
                <a:cubicBezTo>
                  <a:pt x="4704073" y="3563448"/>
                  <a:pt x="4767997" y="3531771"/>
                  <a:pt x="4810158" y="3487104"/>
                </a:cubicBezTo>
                <a:cubicBezTo>
                  <a:pt x="4852318" y="3442437"/>
                  <a:pt x="4873398" y="3382729"/>
                  <a:pt x="4873398" y="3307980"/>
                </a:cubicBezTo>
                <a:cubicBezTo>
                  <a:pt x="4873398" y="3271517"/>
                  <a:pt x="4867131" y="3236992"/>
                  <a:pt x="4854597" y="3204403"/>
                </a:cubicBezTo>
                <a:cubicBezTo>
                  <a:pt x="4842064" y="3171814"/>
                  <a:pt x="4823717" y="3143214"/>
                  <a:pt x="4799561" y="3118601"/>
                </a:cubicBezTo>
                <a:cubicBezTo>
                  <a:pt x="4775404" y="3093989"/>
                  <a:pt x="4747601" y="3075074"/>
                  <a:pt x="4716152" y="3061856"/>
                </a:cubicBezTo>
                <a:cubicBezTo>
                  <a:pt x="4690172" y="3050005"/>
                  <a:pt x="4661002" y="3042143"/>
                  <a:pt x="4628641" y="3038269"/>
                </a:cubicBezTo>
                <a:cubicBezTo>
                  <a:pt x="4596280" y="3034395"/>
                  <a:pt x="4557310" y="3032457"/>
                  <a:pt x="4511732" y="3032457"/>
                </a:cubicBezTo>
                <a:close/>
                <a:moveTo>
                  <a:pt x="3249432" y="3032457"/>
                </a:moveTo>
                <a:cubicBezTo>
                  <a:pt x="3220717" y="3032457"/>
                  <a:pt x="3197131" y="3036673"/>
                  <a:pt x="3178671" y="3045105"/>
                </a:cubicBezTo>
                <a:cubicBezTo>
                  <a:pt x="3160212" y="3053538"/>
                  <a:pt x="3146652" y="3066983"/>
                  <a:pt x="3137992" y="3085443"/>
                </a:cubicBezTo>
                <a:cubicBezTo>
                  <a:pt x="3129332" y="3103902"/>
                  <a:pt x="3125002" y="3127717"/>
                  <a:pt x="3125002" y="3156887"/>
                </a:cubicBezTo>
                <a:lnTo>
                  <a:pt x="3125002" y="3910302"/>
                </a:lnTo>
                <a:cubicBezTo>
                  <a:pt x="3125002" y="3954057"/>
                  <a:pt x="3134688" y="3985734"/>
                  <a:pt x="3154059" y="4005333"/>
                </a:cubicBezTo>
                <a:cubicBezTo>
                  <a:pt x="3173430" y="4024932"/>
                  <a:pt x="3205221" y="4034731"/>
                  <a:pt x="3249432" y="4034731"/>
                </a:cubicBezTo>
                <a:lnTo>
                  <a:pt x="3801161" y="4034731"/>
                </a:lnTo>
                <a:cubicBezTo>
                  <a:pt x="3833066" y="4034731"/>
                  <a:pt x="3857109" y="4027325"/>
                  <a:pt x="3873289" y="4012512"/>
                </a:cubicBezTo>
                <a:cubicBezTo>
                  <a:pt x="3889470" y="3997699"/>
                  <a:pt x="3897560" y="3978442"/>
                  <a:pt x="3897560" y="3954741"/>
                </a:cubicBezTo>
                <a:cubicBezTo>
                  <a:pt x="3897560" y="3930128"/>
                  <a:pt x="3889470" y="3910416"/>
                  <a:pt x="3873289" y="3895602"/>
                </a:cubicBezTo>
                <a:cubicBezTo>
                  <a:pt x="3857109" y="3880789"/>
                  <a:pt x="3833066" y="3873383"/>
                  <a:pt x="3801161" y="3873383"/>
                </a:cubicBezTo>
                <a:lnTo>
                  <a:pt x="3328055" y="3873383"/>
                </a:lnTo>
                <a:lnTo>
                  <a:pt x="3328055" y="3588289"/>
                </a:lnTo>
                <a:lnTo>
                  <a:pt x="3749202" y="3588289"/>
                </a:lnTo>
                <a:cubicBezTo>
                  <a:pt x="3780651" y="3588289"/>
                  <a:pt x="3803896" y="3581110"/>
                  <a:pt x="3818937" y="3566753"/>
                </a:cubicBezTo>
                <a:cubicBezTo>
                  <a:pt x="3833977" y="3552396"/>
                  <a:pt x="3841498" y="3533822"/>
                  <a:pt x="3841498" y="3511033"/>
                </a:cubicBezTo>
                <a:cubicBezTo>
                  <a:pt x="3841498" y="3488244"/>
                  <a:pt x="3833864" y="3469898"/>
                  <a:pt x="3818595" y="3455997"/>
                </a:cubicBezTo>
                <a:cubicBezTo>
                  <a:pt x="3803326" y="3442095"/>
                  <a:pt x="3780195" y="3435145"/>
                  <a:pt x="3749202" y="3435145"/>
                </a:cubicBezTo>
                <a:lnTo>
                  <a:pt x="3328055" y="3435145"/>
                </a:lnTo>
                <a:lnTo>
                  <a:pt x="3328055" y="3189020"/>
                </a:lnTo>
                <a:lnTo>
                  <a:pt x="3785437" y="3189020"/>
                </a:lnTo>
                <a:cubicBezTo>
                  <a:pt x="3817798" y="3189020"/>
                  <a:pt x="3841840" y="3181841"/>
                  <a:pt x="3857565" y="3167484"/>
                </a:cubicBezTo>
                <a:cubicBezTo>
                  <a:pt x="3873289" y="3153127"/>
                  <a:pt x="3881152" y="3134098"/>
                  <a:pt x="3881152" y="3110397"/>
                </a:cubicBezTo>
                <a:cubicBezTo>
                  <a:pt x="3881152" y="3087152"/>
                  <a:pt x="3873289" y="3068351"/>
                  <a:pt x="3857565" y="3053994"/>
                </a:cubicBezTo>
                <a:cubicBezTo>
                  <a:pt x="3841840" y="3039636"/>
                  <a:pt x="3817798" y="3032457"/>
                  <a:pt x="3785437" y="3032457"/>
                </a:cubicBezTo>
                <a:close/>
                <a:moveTo>
                  <a:pt x="2237047" y="3032457"/>
                </a:moveTo>
                <a:cubicBezTo>
                  <a:pt x="2193748" y="3032457"/>
                  <a:pt x="2162412" y="3042143"/>
                  <a:pt x="2143041" y="3061514"/>
                </a:cubicBezTo>
                <a:cubicBezTo>
                  <a:pt x="2123670" y="3080885"/>
                  <a:pt x="2113985" y="3112676"/>
                  <a:pt x="2113985" y="3156887"/>
                </a:cubicBezTo>
                <a:lnTo>
                  <a:pt x="2113985" y="3910302"/>
                </a:lnTo>
                <a:cubicBezTo>
                  <a:pt x="2113985" y="3953601"/>
                  <a:pt x="2123442" y="3985164"/>
                  <a:pt x="2142357" y="4004991"/>
                </a:cubicBezTo>
                <a:cubicBezTo>
                  <a:pt x="2161273" y="4024818"/>
                  <a:pt x="2192836" y="4034731"/>
                  <a:pt x="2237047" y="4034731"/>
                </a:cubicBezTo>
                <a:lnTo>
                  <a:pt x="2543336" y="4034731"/>
                </a:lnTo>
                <a:cubicBezTo>
                  <a:pt x="2596207" y="4034731"/>
                  <a:pt x="2642469" y="4032110"/>
                  <a:pt x="2682122" y="4026869"/>
                </a:cubicBezTo>
                <a:cubicBezTo>
                  <a:pt x="2721776" y="4021627"/>
                  <a:pt x="2756871" y="4012626"/>
                  <a:pt x="2787409" y="3999864"/>
                </a:cubicBezTo>
                <a:cubicBezTo>
                  <a:pt x="2836178" y="3978442"/>
                  <a:pt x="2874920" y="3945283"/>
                  <a:pt x="2903635" y="3900388"/>
                </a:cubicBezTo>
                <a:cubicBezTo>
                  <a:pt x="2932349" y="3855493"/>
                  <a:pt x="2946706" y="3805015"/>
                  <a:pt x="2946706" y="3748953"/>
                </a:cubicBezTo>
                <a:cubicBezTo>
                  <a:pt x="2946706" y="3627714"/>
                  <a:pt x="2880845" y="3546128"/>
                  <a:pt x="2749123" y="3504196"/>
                </a:cubicBezTo>
                <a:cubicBezTo>
                  <a:pt x="2849396" y="3457706"/>
                  <a:pt x="2899532" y="3384324"/>
                  <a:pt x="2899532" y="3284051"/>
                </a:cubicBezTo>
                <a:cubicBezTo>
                  <a:pt x="2899532" y="3254881"/>
                  <a:pt x="2894746" y="3227192"/>
                  <a:pt x="2885175" y="3200984"/>
                </a:cubicBezTo>
                <a:cubicBezTo>
                  <a:pt x="2875604" y="3174777"/>
                  <a:pt x="2861702" y="3150848"/>
                  <a:pt x="2843471" y="3129198"/>
                </a:cubicBezTo>
                <a:cubicBezTo>
                  <a:pt x="2825239" y="3107548"/>
                  <a:pt x="2804273" y="3089659"/>
                  <a:pt x="2780572" y="3075529"/>
                </a:cubicBezTo>
                <a:cubicBezTo>
                  <a:pt x="2752769" y="3058665"/>
                  <a:pt x="2721320" y="3047270"/>
                  <a:pt x="2686224" y="3041345"/>
                </a:cubicBezTo>
                <a:cubicBezTo>
                  <a:pt x="2651129" y="3035420"/>
                  <a:pt x="2609652" y="3032457"/>
                  <a:pt x="2561795" y="3032457"/>
                </a:cubicBezTo>
                <a:close/>
                <a:moveTo>
                  <a:pt x="11358750" y="3015365"/>
                </a:moveTo>
                <a:cubicBezTo>
                  <a:pt x="11386553" y="3015365"/>
                  <a:pt x="11407633" y="3023228"/>
                  <a:pt x="11421990" y="3038952"/>
                </a:cubicBezTo>
                <a:cubicBezTo>
                  <a:pt x="11436348" y="3054677"/>
                  <a:pt x="11457884" y="3086012"/>
                  <a:pt x="11486598" y="3132958"/>
                </a:cubicBezTo>
                <a:lnTo>
                  <a:pt x="11673926" y="3437196"/>
                </a:lnTo>
                <a:lnTo>
                  <a:pt x="11863305" y="3132958"/>
                </a:lnTo>
                <a:cubicBezTo>
                  <a:pt x="11874700" y="3114271"/>
                  <a:pt x="11884271" y="3098546"/>
                  <a:pt x="11892020" y="3085784"/>
                </a:cubicBezTo>
                <a:cubicBezTo>
                  <a:pt x="11899768" y="3073023"/>
                  <a:pt x="11908314" y="3061058"/>
                  <a:pt x="11917658" y="3049891"/>
                </a:cubicBezTo>
                <a:cubicBezTo>
                  <a:pt x="11927001" y="3038724"/>
                  <a:pt x="11937371" y="3030178"/>
                  <a:pt x="11948765" y="3024253"/>
                </a:cubicBezTo>
                <a:cubicBezTo>
                  <a:pt x="11960160" y="3018328"/>
                  <a:pt x="11974061" y="3015365"/>
                  <a:pt x="11990470" y="3015365"/>
                </a:cubicBezTo>
                <a:cubicBezTo>
                  <a:pt x="12015994" y="3015365"/>
                  <a:pt x="12037302" y="3023684"/>
                  <a:pt x="12054394" y="3040320"/>
                </a:cubicBezTo>
                <a:cubicBezTo>
                  <a:pt x="12071486" y="3056956"/>
                  <a:pt x="12080032" y="3076213"/>
                  <a:pt x="12080032" y="3098091"/>
                </a:cubicBezTo>
                <a:cubicBezTo>
                  <a:pt x="12080032" y="3115866"/>
                  <a:pt x="12075702" y="3133642"/>
                  <a:pt x="12067042" y="3151418"/>
                </a:cubicBezTo>
                <a:cubicBezTo>
                  <a:pt x="12058382" y="3169193"/>
                  <a:pt x="12043569" y="3193806"/>
                  <a:pt x="12022603" y="3225255"/>
                </a:cubicBezTo>
                <a:lnTo>
                  <a:pt x="11771692" y="3610166"/>
                </a:lnTo>
                <a:lnTo>
                  <a:pt x="11771692" y="3928077"/>
                </a:lnTo>
                <a:cubicBezTo>
                  <a:pt x="11771692" y="3969554"/>
                  <a:pt x="11762121" y="4000547"/>
                  <a:pt x="11742978" y="4021058"/>
                </a:cubicBezTo>
                <a:cubicBezTo>
                  <a:pt x="11723835" y="4041568"/>
                  <a:pt x="11699450" y="4051823"/>
                  <a:pt x="11669824" y="4051823"/>
                </a:cubicBezTo>
                <a:cubicBezTo>
                  <a:pt x="11639742" y="4051823"/>
                  <a:pt x="11615358" y="4041682"/>
                  <a:pt x="11596670" y="4021399"/>
                </a:cubicBezTo>
                <a:cubicBezTo>
                  <a:pt x="11577983" y="4001117"/>
                  <a:pt x="11568640" y="3970010"/>
                  <a:pt x="11568640" y="3928077"/>
                </a:cubicBezTo>
                <a:lnTo>
                  <a:pt x="11568640" y="3610166"/>
                </a:lnTo>
                <a:lnTo>
                  <a:pt x="11323882" y="3230724"/>
                </a:lnTo>
                <a:cubicBezTo>
                  <a:pt x="11302460" y="3196540"/>
                  <a:pt x="11287306" y="3169877"/>
                  <a:pt x="11278418" y="3150734"/>
                </a:cubicBezTo>
                <a:cubicBezTo>
                  <a:pt x="11269530" y="3131591"/>
                  <a:pt x="11265086" y="3114955"/>
                  <a:pt x="11265086" y="3100826"/>
                </a:cubicBezTo>
                <a:cubicBezTo>
                  <a:pt x="11265086" y="3077580"/>
                  <a:pt x="11274088" y="3057526"/>
                  <a:pt x="11292091" y="3040662"/>
                </a:cubicBezTo>
                <a:cubicBezTo>
                  <a:pt x="11310095" y="3023797"/>
                  <a:pt x="11332314" y="3015365"/>
                  <a:pt x="11358750" y="3015365"/>
                </a:cubicBezTo>
                <a:close/>
                <a:moveTo>
                  <a:pt x="10148856" y="3015365"/>
                </a:moveTo>
                <a:cubicBezTo>
                  <a:pt x="10179394" y="3015365"/>
                  <a:pt x="10204121" y="3025507"/>
                  <a:pt x="10223036" y="3045789"/>
                </a:cubicBezTo>
                <a:cubicBezTo>
                  <a:pt x="10241951" y="3066072"/>
                  <a:pt x="10251408" y="3096951"/>
                  <a:pt x="10251408" y="3138428"/>
                </a:cubicBezTo>
                <a:lnTo>
                  <a:pt x="10251408" y="3928077"/>
                </a:lnTo>
                <a:cubicBezTo>
                  <a:pt x="10251408" y="3969554"/>
                  <a:pt x="10241951" y="4000547"/>
                  <a:pt x="10223036" y="4021058"/>
                </a:cubicBezTo>
                <a:cubicBezTo>
                  <a:pt x="10204121" y="4041568"/>
                  <a:pt x="10179394" y="4051823"/>
                  <a:pt x="10148856" y="4051823"/>
                </a:cubicBezTo>
                <a:cubicBezTo>
                  <a:pt x="10119686" y="4051823"/>
                  <a:pt x="10095643" y="4041454"/>
                  <a:pt x="10076728" y="4020716"/>
                </a:cubicBezTo>
                <a:cubicBezTo>
                  <a:pt x="10057813" y="3999978"/>
                  <a:pt x="10048356" y="3969098"/>
                  <a:pt x="10048356" y="3928077"/>
                </a:cubicBezTo>
                <a:lnTo>
                  <a:pt x="10048356" y="3138428"/>
                </a:lnTo>
                <a:cubicBezTo>
                  <a:pt x="10048356" y="3097407"/>
                  <a:pt x="10057699" y="3066641"/>
                  <a:pt x="10076386" y="3046131"/>
                </a:cubicBezTo>
                <a:cubicBezTo>
                  <a:pt x="10095074" y="3025621"/>
                  <a:pt x="10119230" y="3015365"/>
                  <a:pt x="10148856" y="3015365"/>
                </a:cubicBezTo>
                <a:close/>
                <a:moveTo>
                  <a:pt x="8075095" y="3015365"/>
                </a:moveTo>
                <a:cubicBezTo>
                  <a:pt x="8106545" y="3015365"/>
                  <a:pt x="8131499" y="3025621"/>
                  <a:pt x="8149958" y="3046131"/>
                </a:cubicBezTo>
                <a:cubicBezTo>
                  <a:pt x="8168418" y="3066641"/>
                  <a:pt x="8177647" y="3097407"/>
                  <a:pt x="8177647" y="3138428"/>
                </a:cubicBezTo>
                <a:lnTo>
                  <a:pt x="8177647" y="3631360"/>
                </a:lnTo>
                <a:cubicBezTo>
                  <a:pt x="8177647" y="3687422"/>
                  <a:pt x="8183914" y="3734254"/>
                  <a:pt x="8196449" y="3771857"/>
                </a:cubicBezTo>
                <a:cubicBezTo>
                  <a:pt x="8208982" y="3809459"/>
                  <a:pt x="8231202" y="3838629"/>
                  <a:pt x="8263107" y="3859368"/>
                </a:cubicBezTo>
                <a:cubicBezTo>
                  <a:pt x="8295012" y="3880106"/>
                  <a:pt x="8339679" y="3890475"/>
                  <a:pt x="8397108" y="3890475"/>
                </a:cubicBezTo>
                <a:cubicBezTo>
                  <a:pt x="8476415" y="3890475"/>
                  <a:pt x="8532477" y="3869395"/>
                  <a:pt x="8565293" y="3827235"/>
                </a:cubicBezTo>
                <a:cubicBezTo>
                  <a:pt x="8598110" y="3785074"/>
                  <a:pt x="8614518" y="3721150"/>
                  <a:pt x="8614518" y="3635463"/>
                </a:cubicBezTo>
                <a:lnTo>
                  <a:pt x="8614518" y="3138428"/>
                </a:lnTo>
                <a:cubicBezTo>
                  <a:pt x="8614518" y="3096951"/>
                  <a:pt x="8623633" y="3066072"/>
                  <a:pt x="8641865" y="3045789"/>
                </a:cubicBezTo>
                <a:cubicBezTo>
                  <a:pt x="8660096" y="3025507"/>
                  <a:pt x="8684481" y="3015365"/>
                  <a:pt x="8715019" y="3015365"/>
                </a:cubicBezTo>
                <a:cubicBezTo>
                  <a:pt x="8745556" y="3015365"/>
                  <a:pt x="8770282" y="3025507"/>
                  <a:pt x="8789198" y="3045789"/>
                </a:cubicBezTo>
                <a:cubicBezTo>
                  <a:pt x="8808113" y="3066072"/>
                  <a:pt x="8817571" y="3096951"/>
                  <a:pt x="8817571" y="3138428"/>
                </a:cubicBezTo>
                <a:lnTo>
                  <a:pt x="8817571" y="3620422"/>
                </a:lnTo>
                <a:cubicBezTo>
                  <a:pt x="8817571" y="3698817"/>
                  <a:pt x="8809936" y="3764222"/>
                  <a:pt x="8794668" y="3816638"/>
                </a:cubicBezTo>
                <a:cubicBezTo>
                  <a:pt x="8779398" y="3869053"/>
                  <a:pt x="8750570" y="3915087"/>
                  <a:pt x="8708182" y="3954741"/>
                </a:cubicBezTo>
                <a:cubicBezTo>
                  <a:pt x="8671719" y="3988469"/>
                  <a:pt x="8629331" y="4013081"/>
                  <a:pt x="8581018" y="4028578"/>
                </a:cubicBezTo>
                <a:cubicBezTo>
                  <a:pt x="8532704" y="4044075"/>
                  <a:pt x="8476186" y="4051823"/>
                  <a:pt x="8411465" y="4051823"/>
                </a:cubicBezTo>
                <a:cubicBezTo>
                  <a:pt x="8334437" y="4051823"/>
                  <a:pt x="8268120" y="4043505"/>
                  <a:pt x="8212515" y="4026869"/>
                </a:cubicBezTo>
                <a:cubicBezTo>
                  <a:pt x="8156909" y="4010233"/>
                  <a:pt x="8111558" y="3984481"/>
                  <a:pt x="8076463" y="3949613"/>
                </a:cubicBezTo>
                <a:cubicBezTo>
                  <a:pt x="8041367" y="3914746"/>
                  <a:pt x="8015615" y="3870078"/>
                  <a:pt x="7999207" y="3815612"/>
                </a:cubicBezTo>
                <a:cubicBezTo>
                  <a:pt x="7982799" y="3761146"/>
                  <a:pt x="7974595" y="3696082"/>
                  <a:pt x="7974595" y="3620422"/>
                </a:cubicBezTo>
                <a:lnTo>
                  <a:pt x="7974595" y="3138428"/>
                </a:lnTo>
                <a:cubicBezTo>
                  <a:pt x="7974595" y="3097407"/>
                  <a:pt x="7983824" y="3066641"/>
                  <a:pt x="8002284" y="3046131"/>
                </a:cubicBezTo>
                <a:cubicBezTo>
                  <a:pt x="8020743" y="3025621"/>
                  <a:pt x="8045014" y="3015365"/>
                  <a:pt x="8075095" y="3015365"/>
                </a:cubicBezTo>
                <a:close/>
                <a:moveTo>
                  <a:pt x="7373239" y="3015365"/>
                </a:moveTo>
                <a:cubicBezTo>
                  <a:pt x="7454370" y="3015365"/>
                  <a:pt x="7526612" y="3031546"/>
                  <a:pt x="7589966" y="3063907"/>
                </a:cubicBezTo>
                <a:cubicBezTo>
                  <a:pt x="7653321" y="3096267"/>
                  <a:pt x="7701862" y="3136263"/>
                  <a:pt x="7735589" y="3183893"/>
                </a:cubicBezTo>
                <a:cubicBezTo>
                  <a:pt x="7769318" y="3231522"/>
                  <a:pt x="7786182" y="3276531"/>
                  <a:pt x="7786182" y="3318919"/>
                </a:cubicBezTo>
                <a:cubicBezTo>
                  <a:pt x="7786182" y="3342164"/>
                  <a:pt x="7777978" y="3362675"/>
                  <a:pt x="7761569" y="3380450"/>
                </a:cubicBezTo>
                <a:cubicBezTo>
                  <a:pt x="7745161" y="3398226"/>
                  <a:pt x="7725334" y="3407114"/>
                  <a:pt x="7702089" y="3407114"/>
                </a:cubicBezTo>
                <a:cubicBezTo>
                  <a:pt x="7676109" y="3407114"/>
                  <a:pt x="7656625" y="3400961"/>
                  <a:pt x="7643635" y="3388654"/>
                </a:cubicBezTo>
                <a:cubicBezTo>
                  <a:pt x="7630645" y="3376348"/>
                  <a:pt x="7616174" y="3355154"/>
                  <a:pt x="7600221" y="3325072"/>
                </a:cubicBezTo>
                <a:cubicBezTo>
                  <a:pt x="7573786" y="3275392"/>
                  <a:pt x="7542679" y="3238245"/>
                  <a:pt x="7506899" y="3213632"/>
                </a:cubicBezTo>
                <a:cubicBezTo>
                  <a:pt x="7471120" y="3189020"/>
                  <a:pt x="7427023" y="3176714"/>
                  <a:pt x="7374607" y="3176714"/>
                </a:cubicBezTo>
                <a:cubicBezTo>
                  <a:pt x="7291198" y="3176714"/>
                  <a:pt x="7224768" y="3208391"/>
                  <a:pt x="7175314" y="3271745"/>
                </a:cubicBezTo>
                <a:cubicBezTo>
                  <a:pt x="7125862" y="3335100"/>
                  <a:pt x="7101135" y="3425117"/>
                  <a:pt x="7101135" y="3541798"/>
                </a:cubicBezTo>
                <a:cubicBezTo>
                  <a:pt x="7101135" y="3619738"/>
                  <a:pt x="7112074" y="3684574"/>
                  <a:pt x="7133952" y="3736305"/>
                </a:cubicBezTo>
                <a:cubicBezTo>
                  <a:pt x="7155829" y="3788037"/>
                  <a:pt x="7186824" y="3826665"/>
                  <a:pt x="7226932" y="3852189"/>
                </a:cubicBezTo>
                <a:cubicBezTo>
                  <a:pt x="7267042" y="3877713"/>
                  <a:pt x="7313988" y="3890475"/>
                  <a:pt x="7367770" y="3890475"/>
                </a:cubicBezTo>
                <a:cubicBezTo>
                  <a:pt x="7426111" y="3890475"/>
                  <a:pt x="7475450" y="3876004"/>
                  <a:pt x="7515787" y="3847061"/>
                </a:cubicBezTo>
                <a:cubicBezTo>
                  <a:pt x="7556124" y="3818119"/>
                  <a:pt x="7586547" y="3775617"/>
                  <a:pt x="7607058" y="3719555"/>
                </a:cubicBezTo>
                <a:cubicBezTo>
                  <a:pt x="7615718" y="3693120"/>
                  <a:pt x="7626429" y="3671584"/>
                  <a:pt x="7639191" y="3654947"/>
                </a:cubicBezTo>
                <a:cubicBezTo>
                  <a:pt x="7651953" y="3638311"/>
                  <a:pt x="7672464" y="3629993"/>
                  <a:pt x="7700722" y="3629993"/>
                </a:cubicBezTo>
                <a:cubicBezTo>
                  <a:pt x="7724879" y="3629993"/>
                  <a:pt x="7745617" y="3638425"/>
                  <a:pt x="7762937" y="3655289"/>
                </a:cubicBezTo>
                <a:cubicBezTo>
                  <a:pt x="7780257" y="3672153"/>
                  <a:pt x="7788916" y="3693120"/>
                  <a:pt x="7788916" y="3718188"/>
                </a:cubicBezTo>
                <a:cubicBezTo>
                  <a:pt x="7788916" y="3750093"/>
                  <a:pt x="7781054" y="3784619"/>
                  <a:pt x="7765329" y="3821765"/>
                </a:cubicBezTo>
                <a:cubicBezTo>
                  <a:pt x="7749605" y="3858912"/>
                  <a:pt x="7724879" y="3895375"/>
                  <a:pt x="7691150" y="3931154"/>
                </a:cubicBezTo>
                <a:cubicBezTo>
                  <a:pt x="7657423" y="3966933"/>
                  <a:pt x="7614351" y="3995989"/>
                  <a:pt x="7561935" y="4018323"/>
                </a:cubicBezTo>
                <a:cubicBezTo>
                  <a:pt x="7509520" y="4040656"/>
                  <a:pt x="7448444" y="4051823"/>
                  <a:pt x="7378709" y="4051823"/>
                </a:cubicBezTo>
                <a:cubicBezTo>
                  <a:pt x="7325838" y="4051823"/>
                  <a:pt x="7277753" y="4046810"/>
                  <a:pt x="7234453" y="4036782"/>
                </a:cubicBezTo>
                <a:cubicBezTo>
                  <a:pt x="7191153" y="4026755"/>
                  <a:pt x="7151842" y="4011144"/>
                  <a:pt x="7116518" y="3989950"/>
                </a:cubicBezTo>
                <a:cubicBezTo>
                  <a:pt x="7081195" y="3968756"/>
                  <a:pt x="7048720" y="3940839"/>
                  <a:pt x="7019094" y="3906200"/>
                </a:cubicBezTo>
                <a:cubicBezTo>
                  <a:pt x="6992659" y="3874750"/>
                  <a:pt x="6970097" y="3839541"/>
                  <a:pt x="6951409" y="3800571"/>
                </a:cubicBezTo>
                <a:cubicBezTo>
                  <a:pt x="6932723" y="3761601"/>
                  <a:pt x="6918707" y="3720011"/>
                  <a:pt x="6909363" y="3675800"/>
                </a:cubicBezTo>
                <a:cubicBezTo>
                  <a:pt x="6900020" y="3631588"/>
                  <a:pt x="6895348" y="3584642"/>
                  <a:pt x="6895348" y="3534962"/>
                </a:cubicBezTo>
                <a:cubicBezTo>
                  <a:pt x="6895348" y="3454288"/>
                  <a:pt x="6907085" y="3382045"/>
                  <a:pt x="6930557" y="3318235"/>
                </a:cubicBezTo>
                <a:cubicBezTo>
                  <a:pt x="6954031" y="3254425"/>
                  <a:pt x="6987644" y="3199845"/>
                  <a:pt x="7031400" y="3154494"/>
                </a:cubicBezTo>
                <a:cubicBezTo>
                  <a:pt x="7075155" y="3109143"/>
                  <a:pt x="7126431" y="3074618"/>
                  <a:pt x="7185228" y="3050917"/>
                </a:cubicBezTo>
                <a:cubicBezTo>
                  <a:pt x="7244024" y="3027216"/>
                  <a:pt x="7306695" y="3015365"/>
                  <a:pt x="7373239" y="3015365"/>
                </a:cubicBezTo>
                <a:close/>
                <a:moveTo>
                  <a:pt x="5429085" y="3015365"/>
                </a:moveTo>
                <a:cubicBezTo>
                  <a:pt x="5490615" y="3015365"/>
                  <a:pt x="5543828" y="3023000"/>
                  <a:pt x="5588723" y="3038269"/>
                </a:cubicBezTo>
                <a:cubicBezTo>
                  <a:pt x="5633618" y="3053538"/>
                  <a:pt x="5670880" y="3073820"/>
                  <a:pt x="5700505" y="3099116"/>
                </a:cubicBezTo>
                <a:cubicBezTo>
                  <a:pt x="5730131" y="3124412"/>
                  <a:pt x="5751781" y="3150962"/>
                  <a:pt x="5765454" y="3178765"/>
                </a:cubicBezTo>
                <a:cubicBezTo>
                  <a:pt x="5779128" y="3206568"/>
                  <a:pt x="5785965" y="3233687"/>
                  <a:pt x="5785965" y="3260123"/>
                </a:cubicBezTo>
                <a:cubicBezTo>
                  <a:pt x="5785965" y="3284279"/>
                  <a:pt x="5777419" y="3306043"/>
                  <a:pt x="5760327" y="3325414"/>
                </a:cubicBezTo>
                <a:cubicBezTo>
                  <a:pt x="5743235" y="3344785"/>
                  <a:pt x="5721927" y="3354470"/>
                  <a:pt x="5696403" y="3354470"/>
                </a:cubicBezTo>
                <a:cubicBezTo>
                  <a:pt x="5673158" y="3354470"/>
                  <a:pt x="5655497" y="3348659"/>
                  <a:pt x="5643418" y="3337037"/>
                </a:cubicBezTo>
                <a:cubicBezTo>
                  <a:pt x="5631339" y="3325414"/>
                  <a:pt x="5618236" y="3306385"/>
                  <a:pt x="5604106" y="3279949"/>
                </a:cubicBezTo>
                <a:cubicBezTo>
                  <a:pt x="5585875" y="3242119"/>
                  <a:pt x="5563997" y="3212607"/>
                  <a:pt x="5538473" y="3191413"/>
                </a:cubicBezTo>
                <a:cubicBezTo>
                  <a:pt x="5512949" y="3170219"/>
                  <a:pt x="5471928" y="3159622"/>
                  <a:pt x="5415411" y="3159622"/>
                </a:cubicBezTo>
                <a:cubicBezTo>
                  <a:pt x="5362995" y="3159622"/>
                  <a:pt x="5320722" y="3171130"/>
                  <a:pt x="5288588" y="3194148"/>
                </a:cubicBezTo>
                <a:cubicBezTo>
                  <a:pt x="5272522" y="3205656"/>
                  <a:pt x="5260472" y="3218333"/>
                  <a:pt x="5252439" y="3232177"/>
                </a:cubicBezTo>
                <a:lnTo>
                  <a:pt x="5246280" y="3255198"/>
                </a:lnTo>
                <a:lnTo>
                  <a:pt x="5235094" y="3162697"/>
                </a:lnTo>
                <a:lnTo>
                  <a:pt x="5233891" y="3048274"/>
                </a:lnTo>
                <a:lnTo>
                  <a:pt x="5321064" y="3023997"/>
                </a:lnTo>
                <a:cubicBezTo>
                  <a:pt x="5354563" y="3018243"/>
                  <a:pt x="5390571" y="3015365"/>
                  <a:pt x="5429085" y="3015365"/>
                </a:cubicBezTo>
                <a:close/>
                <a:moveTo>
                  <a:pt x="1252726" y="3015365"/>
                </a:moveTo>
                <a:cubicBezTo>
                  <a:pt x="1226290" y="3015365"/>
                  <a:pt x="1204070" y="3023797"/>
                  <a:pt x="1186067" y="3040662"/>
                </a:cubicBezTo>
                <a:cubicBezTo>
                  <a:pt x="1168063" y="3057526"/>
                  <a:pt x="1159062" y="3077580"/>
                  <a:pt x="1159062" y="3100826"/>
                </a:cubicBezTo>
                <a:cubicBezTo>
                  <a:pt x="1159062" y="3114955"/>
                  <a:pt x="1163506" y="3131591"/>
                  <a:pt x="1172393" y="3150734"/>
                </a:cubicBezTo>
                <a:cubicBezTo>
                  <a:pt x="1181281" y="3169877"/>
                  <a:pt x="1196436" y="3196540"/>
                  <a:pt x="1217858" y="3230724"/>
                </a:cubicBezTo>
                <a:lnTo>
                  <a:pt x="1462615" y="3610166"/>
                </a:lnTo>
                <a:lnTo>
                  <a:pt x="1462615" y="3928077"/>
                </a:lnTo>
                <a:cubicBezTo>
                  <a:pt x="1462615" y="3970010"/>
                  <a:pt x="1471959" y="4001117"/>
                  <a:pt x="1490646" y="4021399"/>
                </a:cubicBezTo>
                <a:cubicBezTo>
                  <a:pt x="1509333" y="4041682"/>
                  <a:pt x="1533718" y="4051823"/>
                  <a:pt x="1563800" y="4051823"/>
                </a:cubicBezTo>
                <a:cubicBezTo>
                  <a:pt x="1593426" y="4051823"/>
                  <a:pt x="1617810" y="4041568"/>
                  <a:pt x="1636953" y="4021058"/>
                </a:cubicBezTo>
                <a:cubicBezTo>
                  <a:pt x="1656096" y="4000547"/>
                  <a:pt x="1665668" y="3969554"/>
                  <a:pt x="1665668" y="3928077"/>
                </a:cubicBezTo>
                <a:lnTo>
                  <a:pt x="1665668" y="3610166"/>
                </a:lnTo>
                <a:lnTo>
                  <a:pt x="1916578" y="3225255"/>
                </a:lnTo>
                <a:cubicBezTo>
                  <a:pt x="1937544" y="3193806"/>
                  <a:pt x="1952357" y="3169193"/>
                  <a:pt x="1961017" y="3151418"/>
                </a:cubicBezTo>
                <a:cubicBezTo>
                  <a:pt x="1969677" y="3133642"/>
                  <a:pt x="1974007" y="3115866"/>
                  <a:pt x="1974007" y="3098091"/>
                </a:cubicBezTo>
                <a:cubicBezTo>
                  <a:pt x="1974007" y="3076213"/>
                  <a:pt x="1965461" y="3056956"/>
                  <a:pt x="1948369" y="3040320"/>
                </a:cubicBezTo>
                <a:cubicBezTo>
                  <a:pt x="1931277" y="3023684"/>
                  <a:pt x="1909969" y="3015365"/>
                  <a:pt x="1884445" y="3015365"/>
                </a:cubicBezTo>
                <a:cubicBezTo>
                  <a:pt x="1868037" y="3015365"/>
                  <a:pt x="1854136" y="3018328"/>
                  <a:pt x="1842741" y="3024253"/>
                </a:cubicBezTo>
                <a:cubicBezTo>
                  <a:pt x="1831346" y="3030178"/>
                  <a:pt x="1820977" y="3038724"/>
                  <a:pt x="1811633" y="3049891"/>
                </a:cubicBezTo>
                <a:cubicBezTo>
                  <a:pt x="1802290" y="3061058"/>
                  <a:pt x="1793744" y="3073023"/>
                  <a:pt x="1785996" y="3085784"/>
                </a:cubicBezTo>
                <a:cubicBezTo>
                  <a:pt x="1778247" y="3098546"/>
                  <a:pt x="1768676" y="3114271"/>
                  <a:pt x="1757281" y="3132958"/>
                </a:cubicBezTo>
                <a:lnTo>
                  <a:pt x="1567902" y="3437196"/>
                </a:lnTo>
                <a:lnTo>
                  <a:pt x="1380574" y="3132958"/>
                </a:lnTo>
                <a:cubicBezTo>
                  <a:pt x="1351859" y="3086012"/>
                  <a:pt x="1330323" y="3054677"/>
                  <a:pt x="1315966" y="3038952"/>
                </a:cubicBezTo>
                <a:cubicBezTo>
                  <a:pt x="1301609" y="3023228"/>
                  <a:pt x="1280529" y="3015365"/>
                  <a:pt x="1252726" y="3015365"/>
                </a:cubicBezTo>
                <a:close/>
                <a:moveTo>
                  <a:pt x="639066" y="3015365"/>
                </a:moveTo>
                <a:cubicBezTo>
                  <a:pt x="572521" y="3015365"/>
                  <a:pt x="509850" y="3027216"/>
                  <a:pt x="451054" y="3050917"/>
                </a:cubicBezTo>
                <a:cubicBezTo>
                  <a:pt x="392257" y="3074618"/>
                  <a:pt x="340981" y="3109143"/>
                  <a:pt x="297226" y="3154494"/>
                </a:cubicBezTo>
                <a:cubicBezTo>
                  <a:pt x="253470" y="3199845"/>
                  <a:pt x="219856" y="3254425"/>
                  <a:pt x="196383" y="3318235"/>
                </a:cubicBezTo>
                <a:cubicBezTo>
                  <a:pt x="172910" y="3382045"/>
                  <a:pt x="161174" y="3454288"/>
                  <a:pt x="161174" y="3534962"/>
                </a:cubicBezTo>
                <a:cubicBezTo>
                  <a:pt x="161174" y="3584642"/>
                  <a:pt x="165845" y="3631588"/>
                  <a:pt x="175189" y="3675800"/>
                </a:cubicBezTo>
                <a:cubicBezTo>
                  <a:pt x="184533" y="3720011"/>
                  <a:pt x="198548" y="3761601"/>
                  <a:pt x="217235" y="3800571"/>
                </a:cubicBezTo>
                <a:cubicBezTo>
                  <a:pt x="235923" y="3839541"/>
                  <a:pt x="258484" y="3874750"/>
                  <a:pt x="284920" y="3906200"/>
                </a:cubicBezTo>
                <a:cubicBezTo>
                  <a:pt x="314546" y="3940839"/>
                  <a:pt x="347020" y="3968756"/>
                  <a:pt x="382344" y="3989950"/>
                </a:cubicBezTo>
                <a:cubicBezTo>
                  <a:pt x="417667" y="4011144"/>
                  <a:pt x="456979" y="4026755"/>
                  <a:pt x="500278" y="4036782"/>
                </a:cubicBezTo>
                <a:cubicBezTo>
                  <a:pt x="543578" y="4046810"/>
                  <a:pt x="591664" y="4051823"/>
                  <a:pt x="644535" y="4051823"/>
                </a:cubicBezTo>
                <a:cubicBezTo>
                  <a:pt x="714270" y="4051823"/>
                  <a:pt x="775345" y="4040656"/>
                  <a:pt x="827761" y="4018323"/>
                </a:cubicBezTo>
                <a:cubicBezTo>
                  <a:pt x="880176" y="3995989"/>
                  <a:pt x="923248" y="3966933"/>
                  <a:pt x="956976" y="3931154"/>
                </a:cubicBezTo>
                <a:cubicBezTo>
                  <a:pt x="990704" y="3895375"/>
                  <a:pt x="1015431" y="3858912"/>
                  <a:pt x="1031155" y="3821765"/>
                </a:cubicBezTo>
                <a:cubicBezTo>
                  <a:pt x="1046880" y="3784619"/>
                  <a:pt x="1054742" y="3750093"/>
                  <a:pt x="1054742" y="3718188"/>
                </a:cubicBezTo>
                <a:cubicBezTo>
                  <a:pt x="1054742" y="3693120"/>
                  <a:pt x="1046083" y="3672153"/>
                  <a:pt x="1028763" y="3655289"/>
                </a:cubicBezTo>
                <a:cubicBezTo>
                  <a:pt x="1011443" y="3638425"/>
                  <a:pt x="990704" y="3629993"/>
                  <a:pt x="966548" y="3629993"/>
                </a:cubicBezTo>
                <a:cubicBezTo>
                  <a:pt x="938289" y="3629993"/>
                  <a:pt x="917779" y="3638311"/>
                  <a:pt x="905017" y="3654947"/>
                </a:cubicBezTo>
                <a:cubicBezTo>
                  <a:pt x="892255" y="3671584"/>
                  <a:pt x="881544" y="3693120"/>
                  <a:pt x="872884" y="3719555"/>
                </a:cubicBezTo>
                <a:cubicBezTo>
                  <a:pt x="852373" y="3775617"/>
                  <a:pt x="821950" y="3818119"/>
                  <a:pt x="781612" y="3847061"/>
                </a:cubicBezTo>
                <a:cubicBezTo>
                  <a:pt x="741275" y="3876004"/>
                  <a:pt x="691937" y="3890475"/>
                  <a:pt x="633596" y="3890475"/>
                </a:cubicBezTo>
                <a:cubicBezTo>
                  <a:pt x="579813" y="3890475"/>
                  <a:pt x="532867" y="3877713"/>
                  <a:pt x="492758" y="3852189"/>
                </a:cubicBezTo>
                <a:cubicBezTo>
                  <a:pt x="452649" y="3826665"/>
                  <a:pt x="421655" y="3788037"/>
                  <a:pt x="399778" y="3736305"/>
                </a:cubicBezTo>
                <a:cubicBezTo>
                  <a:pt x="377900" y="3684574"/>
                  <a:pt x="366961" y="3619738"/>
                  <a:pt x="366961" y="3541798"/>
                </a:cubicBezTo>
                <a:cubicBezTo>
                  <a:pt x="366961" y="3425117"/>
                  <a:pt x="391688" y="3335100"/>
                  <a:pt x="441140" y="3271745"/>
                </a:cubicBezTo>
                <a:cubicBezTo>
                  <a:pt x="490593" y="3208391"/>
                  <a:pt x="557024" y="3176714"/>
                  <a:pt x="640433" y="3176714"/>
                </a:cubicBezTo>
                <a:cubicBezTo>
                  <a:pt x="692848" y="3176714"/>
                  <a:pt x="736945" y="3189020"/>
                  <a:pt x="772725" y="3213632"/>
                </a:cubicBezTo>
                <a:cubicBezTo>
                  <a:pt x="808504" y="3238245"/>
                  <a:pt x="839611" y="3275392"/>
                  <a:pt x="866047" y="3325072"/>
                </a:cubicBezTo>
                <a:cubicBezTo>
                  <a:pt x="881999" y="3355154"/>
                  <a:pt x="896471" y="3376348"/>
                  <a:pt x="909460" y="3388654"/>
                </a:cubicBezTo>
                <a:cubicBezTo>
                  <a:pt x="922450" y="3400961"/>
                  <a:pt x="941935" y="3407114"/>
                  <a:pt x="967915" y="3407114"/>
                </a:cubicBezTo>
                <a:cubicBezTo>
                  <a:pt x="991160" y="3407114"/>
                  <a:pt x="1010987" y="3398226"/>
                  <a:pt x="1027395" y="3380450"/>
                </a:cubicBezTo>
                <a:cubicBezTo>
                  <a:pt x="1043803" y="3362675"/>
                  <a:pt x="1052008" y="3342164"/>
                  <a:pt x="1052008" y="3318919"/>
                </a:cubicBezTo>
                <a:cubicBezTo>
                  <a:pt x="1052008" y="3276531"/>
                  <a:pt x="1035144" y="3231522"/>
                  <a:pt x="1001415" y="3183893"/>
                </a:cubicBezTo>
                <a:cubicBezTo>
                  <a:pt x="967687" y="3136263"/>
                  <a:pt x="919146" y="3096267"/>
                  <a:pt x="855792" y="3063907"/>
                </a:cubicBezTo>
                <a:cubicBezTo>
                  <a:pt x="792437" y="3031546"/>
                  <a:pt x="720195" y="3015365"/>
                  <a:pt x="639066" y="3015365"/>
                </a:cubicBezTo>
                <a:close/>
                <a:moveTo>
                  <a:pt x="0" y="0"/>
                </a:moveTo>
                <a:lnTo>
                  <a:pt x="7170057" y="0"/>
                </a:lnTo>
                <a:cubicBezTo>
                  <a:pt x="7170057" y="996043"/>
                  <a:pt x="5289466" y="1764762"/>
                  <a:pt x="5233604" y="3021065"/>
                </a:cubicBezTo>
                <a:lnTo>
                  <a:pt x="5233891" y="3048274"/>
                </a:lnTo>
                <a:lnTo>
                  <a:pt x="5228083" y="3049891"/>
                </a:lnTo>
                <a:cubicBezTo>
                  <a:pt x="5171109" y="3072908"/>
                  <a:pt x="5127582" y="3105839"/>
                  <a:pt x="5097500" y="3148683"/>
                </a:cubicBezTo>
                <a:cubicBezTo>
                  <a:pt x="5067419" y="3191527"/>
                  <a:pt x="5052377" y="3240524"/>
                  <a:pt x="5052377" y="3295674"/>
                </a:cubicBezTo>
                <a:cubicBezTo>
                  <a:pt x="5052377" y="3353559"/>
                  <a:pt x="5066620" y="3401986"/>
                  <a:pt x="5095107" y="3440956"/>
                </a:cubicBezTo>
                <a:cubicBezTo>
                  <a:pt x="5123594" y="3479926"/>
                  <a:pt x="5162108" y="3510691"/>
                  <a:pt x="5210650" y="3533252"/>
                </a:cubicBezTo>
                <a:cubicBezTo>
                  <a:pt x="5234921" y="3544533"/>
                  <a:pt x="5262124" y="3555102"/>
                  <a:pt x="5292263" y="3564958"/>
                </a:cubicBezTo>
                <a:lnTo>
                  <a:pt x="5327501" y="3574701"/>
                </a:lnTo>
                <a:lnTo>
                  <a:pt x="5340972" y="3613851"/>
                </a:lnTo>
                <a:cubicBezTo>
                  <a:pt x="5361938" y="3666312"/>
                  <a:pt x="5386163" y="3719588"/>
                  <a:pt x="5413830" y="3773714"/>
                </a:cubicBezTo>
                <a:lnTo>
                  <a:pt x="5533530" y="3879923"/>
                </a:lnTo>
                <a:lnTo>
                  <a:pt x="5508135" y="3892269"/>
                </a:lnTo>
                <a:cubicBezTo>
                  <a:pt x="5483693" y="3899277"/>
                  <a:pt x="5456432" y="3902781"/>
                  <a:pt x="5426350" y="3902781"/>
                </a:cubicBezTo>
                <a:cubicBezTo>
                  <a:pt x="5382594" y="3902781"/>
                  <a:pt x="5347271" y="3895830"/>
                  <a:pt x="5320379" y="3881929"/>
                </a:cubicBezTo>
                <a:cubicBezTo>
                  <a:pt x="5293488" y="3868027"/>
                  <a:pt x="5272636" y="3850366"/>
                  <a:pt x="5257823" y="3828944"/>
                </a:cubicBezTo>
                <a:cubicBezTo>
                  <a:pt x="5243010" y="3807522"/>
                  <a:pt x="5229222" y="3780858"/>
                  <a:pt x="5216460" y="3748953"/>
                </a:cubicBezTo>
                <a:cubicBezTo>
                  <a:pt x="5205977" y="3722062"/>
                  <a:pt x="5193329" y="3701779"/>
                  <a:pt x="5178516" y="3688106"/>
                </a:cubicBezTo>
                <a:cubicBezTo>
                  <a:pt x="5163703" y="3674432"/>
                  <a:pt x="5145585" y="3667595"/>
                  <a:pt x="5124163" y="3667595"/>
                </a:cubicBezTo>
                <a:cubicBezTo>
                  <a:pt x="5097728" y="3667595"/>
                  <a:pt x="5075964" y="3676369"/>
                  <a:pt x="5058873" y="3693917"/>
                </a:cubicBezTo>
                <a:cubicBezTo>
                  <a:pt x="5041780" y="3711465"/>
                  <a:pt x="5033234" y="3732545"/>
                  <a:pt x="5033234" y="3757157"/>
                </a:cubicBezTo>
                <a:cubicBezTo>
                  <a:pt x="5033234" y="3799546"/>
                  <a:pt x="5047477" y="3843187"/>
                  <a:pt x="5075964" y="3888082"/>
                </a:cubicBezTo>
                <a:cubicBezTo>
                  <a:pt x="5104451" y="3932977"/>
                  <a:pt x="5141483" y="3968870"/>
                  <a:pt x="5187062" y="3995762"/>
                </a:cubicBezTo>
                <a:cubicBezTo>
                  <a:pt x="5251328" y="4033136"/>
                  <a:pt x="5332913" y="4051823"/>
                  <a:pt x="5431819" y="4051823"/>
                </a:cubicBezTo>
                <a:cubicBezTo>
                  <a:pt x="5514317" y="4051823"/>
                  <a:pt x="5585648" y="4038150"/>
                  <a:pt x="5645811" y="4010802"/>
                </a:cubicBezTo>
                <a:lnTo>
                  <a:pt x="5666605" y="3997999"/>
                </a:lnTo>
                <a:lnTo>
                  <a:pt x="5702910" y="4030212"/>
                </a:lnTo>
                <a:cubicBezTo>
                  <a:pt x="7050371" y="5261429"/>
                  <a:pt x="6978650" y="5753554"/>
                  <a:pt x="773611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t-IT" sz="2400" dirty="0">
              <a:solidFill>
                <a:srgbClr val="033B47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416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OAR into the Swim Lane: Aggregation and Automation in ECS' Cybersecurity  Solutions — ECS">
            <a:extLst>
              <a:ext uri="{FF2B5EF4-FFF2-40B4-BE49-F238E27FC236}">
                <a16:creationId xmlns:a16="http://schemas.microsoft.com/office/drawing/2014/main" id="{73ED627E-4C58-B18C-BDF1-947630564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32" y="834552"/>
            <a:ext cx="57150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307AF7C6-0E93-CA11-B254-12E26C0716BD}"/>
              </a:ext>
            </a:extLst>
          </p:cNvPr>
          <p:cNvSpPr/>
          <p:nvPr/>
        </p:nvSpPr>
        <p:spPr>
          <a:xfrm>
            <a:off x="4296231" y="-97971"/>
            <a:ext cx="12192000" cy="7053942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92E04BE-EFC2-532E-903D-D573781F6F46}"/>
              </a:ext>
            </a:extLst>
          </p:cNvPr>
          <p:cNvSpPr/>
          <p:nvPr/>
        </p:nvSpPr>
        <p:spPr>
          <a:xfrm>
            <a:off x="0" y="3120"/>
            <a:ext cx="58347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521927DE-CDE3-4944-32D5-BAA44E0D1116}"/>
              </a:ext>
            </a:extLst>
          </p:cNvPr>
          <p:cNvSpPr/>
          <p:nvPr/>
        </p:nvSpPr>
        <p:spPr>
          <a:xfrm>
            <a:off x="-4661807" y="1843308"/>
            <a:ext cx="5268686" cy="682172"/>
          </a:xfrm>
          <a:prstGeom prst="homePlate">
            <a:avLst>
              <a:gd name="adj" fmla="val 52421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Rilevamento e prevenzione minacce</a:t>
            </a:r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0C0A8086-3FED-8D24-20EF-BAE041FA4E90}"/>
              </a:ext>
            </a:extLst>
          </p:cNvPr>
          <p:cNvSpPr/>
          <p:nvPr/>
        </p:nvSpPr>
        <p:spPr>
          <a:xfrm>
            <a:off x="-4661807" y="2525480"/>
            <a:ext cx="5268686" cy="703941"/>
          </a:xfrm>
          <a:prstGeom prst="homePlate">
            <a:avLst>
              <a:gd name="adj" fmla="val 5232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di comportamento</a:t>
            </a:r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BBE27022-F840-A1CB-E4BE-CB12EEB2814B}"/>
              </a:ext>
            </a:extLst>
          </p:cNvPr>
          <p:cNvSpPr/>
          <p:nvPr/>
        </p:nvSpPr>
        <p:spPr>
          <a:xfrm>
            <a:off x="-4667711" y="3235107"/>
            <a:ext cx="5274590" cy="703941"/>
          </a:xfrm>
          <a:prstGeom prst="homePlate">
            <a:avLst>
              <a:gd name="adj" fmla="val 51211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Risposta automatizzata e mitigazione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02943437-DC9F-E87A-6880-65D1533365F2}"/>
              </a:ext>
            </a:extLst>
          </p:cNvPr>
          <p:cNvSpPr/>
          <p:nvPr/>
        </p:nvSpPr>
        <p:spPr>
          <a:xfrm>
            <a:off x="-4667711" y="3952384"/>
            <a:ext cx="5239660" cy="655500"/>
          </a:xfrm>
          <a:prstGeom prst="homePlate">
            <a:avLst>
              <a:gd name="adj" fmla="val 48636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Intelligence e analisi sulle minacce</a:t>
            </a:r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B0815BDE-3729-7CDF-57B1-13071E86E876}"/>
              </a:ext>
            </a:extLst>
          </p:cNvPr>
          <p:cNvSpPr/>
          <p:nvPr/>
        </p:nvSpPr>
        <p:spPr>
          <a:xfrm>
            <a:off x="-4674057" y="4599451"/>
            <a:ext cx="5239661" cy="654717"/>
          </a:xfrm>
          <a:prstGeom prst="homePlate">
            <a:avLst>
              <a:gd name="adj" fmla="val 46554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Machine Learning contradditorio</a:t>
            </a:r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13D34040-3416-B149-DF18-0DB55ADE317C}"/>
              </a:ext>
            </a:extLst>
          </p:cNvPr>
          <p:cNvSpPr/>
          <p:nvPr/>
        </p:nvSpPr>
        <p:spPr>
          <a:xfrm>
            <a:off x="-4674057" y="5267504"/>
            <a:ext cx="5239661" cy="703941"/>
          </a:xfrm>
          <a:prstGeom prst="homePlate">
            <a:avLst>
              <a:gd name="adj" fmla="val 43299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Autenticazione e controllo degli accessi</a:t>
            </a:r>
          </a:p>
        </p:txBody>
      </p:sp>
      <p:sp>
        <p:nvSpPr>
          <p:cNvPr id="18" name="Freccia a pentagono 17">
            <a:extLst>
              <a:ext uri="{FF2B5EF4-FFF2-40B4-BE49-F238E27FC236}">
                <a16:creationId xmlns:a16="http://schemas.microsoft.com/office/drawing/2014/main" id="{3D13213C-E229-C03E-309E-AEA6AA9BC91F}"/>
              </a:ext>
            </a:extLst>
          </p:cNvPr>
          <p:cNvSpPr/>
          <p:nvPr/>
        </p:nvSpPr>
        <p:spPr>
          <a:xfrm>
            <a:off x="-11344" y="-30043"/>
            <a:ext cx="5846087" cy="1729191"/>
          </a:xfrm>
          <a:prstGeom prst="homePlate">
            <a:avLst>
              <a:gd name="adj" fmla="val 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Arial rounded MT bold" panose="020F0704030504030204" pitchFamily="34" charset="0"/>
                <a:cs typeface="Arial" panose="020B0604020202020204" pitchFamily="34" charset="0"/>
              </a:rPr>
              <a:t>Automazione e orchestrazione sicurezza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DCA9D6-FC1F-43FA-5492-B8521F801C7A}"/>
              </a:ext>
            </a:extLst>
          </p:cNvPr>
          <p:cNvSpPr txBox="1"/>
          <p:nvPr/>
        </p:nvSpPr>
        <p:spPr>
          <a:xfrm>
            <a:off x="618223" y="1843308"/>
            <a:ext cx="47865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0" i="0" dirty="0">
                <a:solidFill>
                  <a:srgbClr val="616161"/>
                </a:solidFill>
                <a:effectLst/>
                <a:latin typeface="Muli"/>
              </a:rPr>
              <a:t> 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L’IA può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automatizzare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le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attività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e 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flussi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di lavoro di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sicurezza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di routine, concentrandosi su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attività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più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complesse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strategiche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. Le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piattaforme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di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orchestrazione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della sicurezza  possono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integrare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vari strumenti,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semplificare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i processi di risposta agli incidenti 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fornire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visibilità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centralizzata sulle operazioni, migliorando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l’efficienza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,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riduce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tempi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di risposta 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migliora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la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posizione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complessiva della cyber security.</a:t>
            </a:r>
            <a:endParaRPr lang="it-IT" sz="2400" b="1" dirty="0">
              <a:solidFill>
                <a:srgbClr val="015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92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92E04BE-EFC2-532E-903D-D573781F6F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69373A5F-127E-996A-FECE-1AD3FC6B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43" y="268515"/>
            <a:ext cx="4256314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015864"/>
                </a:solidFill>
                <a:latin typeface="Arial rounded MT bold" panose="020F0704030504030204" pitchFamily="34" charset="0"/>
              </a:rPr>
              <a:t>Vantaggi</a:t>
            </a:r>
          </a:p>
        </p:txBody>
      </p:sp>
      <p:grpSp>
        <p:nvGrpSpPr>
          <p:cNvPr id="4105" name="Gruppo 4104">
            <a:extLst>
              <a:ext uri="{FF2B5EF4-FFF2-40B4-BE49-F238E27FC236}">
                <a16:creationId xmlns:a16="http://schemas.microsoft.com/office/drawing/2014/main" id="{3F2CF2FF-6C3B-CCCD-5FF1-F6761D168A1A}"/>
              </a:ext>
            </a:extLst>
          </p:cNvPr>
          <p:cNvGrpSpPr/>
          <p:nvPr/>
        </p:nvGrpSpPr>
        <p:grpSpPr>
          <a:xfrm>
            <a:off x="534025" y="1594078"/>
            <a:ext cx="3246382" cy="1468436"/>
            <a:chOff x="504370" y="1548042"/>
            <a:chExt cx="3246382" cy="1468436"/>
          </a:xfrm>
        </p:grpSpPr>
        <p:sp>
          <p:nvSpPr>
            <p:cNvPr id="4097" name="Figura a mano libera: forma 4096">
              <a:extLst>
                <a:ext uri="{FF2B5EF4-FFF2-40B4-BE49-F238E27FC236}">
                  <a16:creationId xmlns:a16="http://schemas.microsoft.com/office/drawing/2014/main" id="{354B1D00-72DB-112C-B800-2A599356B51D}"/>
                </a:ext>
              </a:extLst>
            </p:cNvPr>
            <p:cNvSpPr/>
            <p:nvPr/>
          </p:nvSpPr>
          <p:spPr>
            <a:xfrm>
              <a:off x="504370" y="1548042"/>
              <a:ext cx="3129077" cy="1468436"/>
            </a:xfrm>
            <a:custGeom>
              <a:avLst/>
              <a:gdLst/>
              <a:ahLst/>
              <a:cxnLst/>
              <a:rect l="l" t="t" r="r" b="b"/>
              <a:pathLst>
                <a:path w="2859314" h="1468436">
                  <a:moveTo>
                    <a:pt x="394776" y="314122"/>
                  </a:moveTo>
                  <a:cubicBezTo>
                    <a:pt x="374960" y="314122"/>
                    <a:pt x="361380" y="318008"/>
                    <a:pt x="354037" y="325779"/>
                  </a:cubicBezTo>
                  <a:cubicBezTo>
                    <a:pt x="346694" y="333550"/>
                    <a:pt x="333120" y="351219"/>
                    <a:pt x="313315" y="378787"/>
                  </a:cubicBezTo>
                  <a:cubicBezTo>
                    <a:pt x="293510" y="406354"/>
                    <a:pt x="271044" y="431058"/>
                    <a:pt x="245916" y="452898"/>
                  </a:cubicBezTo>
                  <a:cubicBezTo>
                    <a:pt x="220789" y="474738"/>
                    <a:pt x="187159" y="495586"/>
                    <a:pt x="145027" y="515442"/>
                  </a:cubicBezTo>
                  <a:cubicBezTo>
                    <a:pt x="115308" y="529385"/>
                    <a:pt x="93964" y="541222"/>
                    <a:pt x="80995" y="550952"/>
                  </a:cubicBezTo>
                  <a:cubicBezTo>
                    <a:pt x="68026" y="560681"/>
                    <a:pt x="61542" y="576446"/>
                    <a:pt x="61542" y="598246"/>
                  </a:cubicBezTo>
                  <a:cubicBezTo>
                    <a:pt x="61542" y="616901"/>
                    <a:pt x="68355" y="633251"/>
                    <a:pt x="81982" y="647297"/>
                  </a:cubicBezTo>
                  <a:cubicBezTo>
                    <a:pt x="95608" y="661343"/>
                    <a:pt x="111451" y="668366"/>
                    <a:pt x="129510" y="668366"/>
                  </a:cubicBezTo>
                  <a:cubicBezTo>
                    <a:pt x="163537" y="668366"/>
                    <a:pt x="220732" y="633540"/>
                    <a:pt x="301097" y="563888"/>
                  </a:cubicBezTo>
                  <a:lnTo>
                    <a:pt x="301097" y="1038942"/>
                  </a:lnTo>
                  <a:cubicBezTo>
                    <a:pt x="301097" y="1070288"/>
                    <a:pt x="308675" y="1094356"/>
                    <a:pt x="323832" y="1111149"/>
                  </a:cubicBezTo>
                  <a:cubicBezTo>
                    <a:pt x="338989" y="1127941"/>
                    <a:pt x="359075" y="1136337"/>
                    <a:pt x="384089" y="1136337"/>
                  </a:cubicBezTo>
                  <a:cubicBezTo>
                    <a:pt x="440493" y="1136337"/>
                    <a:pt x="468696" y="1096957"/>
                    <a:pt x="468696" y="1018196"/>
                  </a:cubicBezTo>
                  <a:lnTo>
                    <a:pt x="468696" y="407181"/>
                  </a:lnTo>
                  <a:cubicBezTo>
                    <a:pt x="468696" y="379287"/>
                    <a:pt x="462027" y="356804"/>
                    <a:pt x="448690" y="339731"/>
                  </a:cubicBezTo>
                  <a:cubicBezTo>
                    <a:pt x="435352" y="322658"/>
                    <a:pt x="417381" y="314122"/>
                    <a:pt x="394776" y="314122"/>
                  </a:cubicBezTo>
                  <a:close/>
                  <a:moveTo>
                    <a:pt x="244744" y="0"/>
                  </a:moveTo>
                  <a:lnTo>
                    <a:pt x="2614570" y="0"/>
                  </a:lnTo>
                  <a:cubicBezTo>
                    <a:pt x="2749738" y="0"/>
                    <a:pt x="2859314" y="109576"/>
                    <a:pt x="2859314" y="244744"/>
                  </a:cubicBezTo>
                  <a:lnTo>
                    <a:pt x="2859314" y="1223692"/>
                  </a:lnTo>
                  <a:cubicBezTo>
                    <a:pt x="2859314" y="1358860"/>
                    <a:pt x="2749738" y="1468436"/>
                    <a:pt x="2614570" y="1468436"/>
                  </a:cubicBezTo>
                  <a:lnTo>
                    <a:pt x="244744" y="1468436"/>
                  </a:lnTo>
                  <a:cubicBezTo>
                    <a:pt x="109576" y="1468436"/>
                    <a:pt x="0" y="1358860"/>
                    <a:pt x="0" y="1223692"/>
                  </a:cubicBezTo>
                  <a:lnTo>
                    <a:pt x="0" y="244744"/>
                  </a:lnTo>
                  <a:cubicBezTo>
                    <a:pt x="0" y="109576"/>
                    <a:pt x="109576" y="0"/>
                    <a:pt x="244744" y="0"/>
                  </a:cubicBezTo>
                  <a:close/>
                </a:path>
              </a:pathLst>
            </a:custGeom>
            <a:solidFill>
              <a:srgbClr val="01BFBF"/>
            </a:solidFill>
            <a:ln>
              <a:solidFill>
                <a:srgbClr val="01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sz="20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103" name="CasellaDiTesto 4102">
              <a:extLst>
                <a:ext uri="{FF2B5EF4-FFF2-40B4-BE49-F238E27FC236}">
                  <a16:creationId xmlns:a16="http://schemas.microsoft.com/office/drawing/2014/main" id="{D580930D-5D10-5A47-BC55-125C730519B1}"/>
                </a:ext>
              </a:extLst>
            </p:cNvPr>
            <p:cNvSpPr txBox="1"/>
            <p:nvPr/>
          </p:nvSpPr>
          <p:spPr>
            <a:xfrm>
              <a:off x="1150200" y="1682095"/>
              <a:ext cx="26005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Protezione avanzata contro attacchi informatici e violazioni dei dati</a:t>
              </a:r>
            </a:p>
          </p:txBody>
        </p:sp>
      </p:grpSp>
      <p:grpSp>
        <p:nvGrpSpPr>
          <p:cNvPr id="4110" name="Gruppo 4109">
            <a:extLst>
              <a:ext uri="{FF2B5EF4-FFF2-40B4-BE49-F238E27FC236}">
                <a16:creationId xmlns:a16="http://schemas.microsoft.com/office/drawing/2014/main" id="{B4B3F3AB-DBAD-779F-4047-75B189B10EA7}"/>
              </a:ext>
            </a:extLst>
          </p:cNvPr>
          <p:cNvGrpSpPr/>
          <p:nvPr/>
        </p:nvGrpSpPr>
        <p:grpSpPr>
          <a:xfrm>
            <a:off x="534025" y="4597827"/>
            <a:ext cx="3089076" cy="1468436"/>
            <a:chOff x="552223" y="4296005"/>
            <a:chExt cx="3089076" cy="1468436"/>
          </a:xfrm>
        </p:grpSpPr>
        <p:sp>
          <p:nvSpPr>
            <p:cNvPr id="4099" name="Figura a mano libera: forma 4098">
              <a:extLst>
                <a:ext uri="{FF2B5EF4-FFF2-40B4-BE49-F238E27FC236}">
                  <a16:creationId xmlns:a16="http://schemas.microsoft.com/office/drawing/2014/main" id="{73CBAE58-BF5D-C06F-6B80-9E6A1EEEEDE6}"/>
                </a:ext>
              </a:extLst>
            </p:cNvPr>
            <p:cNvSpPr/>
            <p:nvPr/>
          </p:nvSpPr>
          <p:spPr>
            <a:xfrm>
              <a:off x="552223" y="4296005"/>
              <a:ext cx="3081224" cy="1468436"/>
            </a:xfrm>
            <a:custGeom>
              <a:avLst/>
              <a:gdLst/>
              <a:ahLst/>
              <a:cxnLst/>
              <a:rect l="l" t="t" r="r" b="b"/>
              <a:pathLst>
                <a:path w="2859314" h="1468436">
                  <a:moveTo>
                    <a:pt x="332845" y="314122"/>
                  </a:moveTo>
                  <a:cubicBezTo>
                    <a:pt x="286371" y="314122"/>
                    <a:pt x="245602" y="321081"/>
                    <a:pt x="210538" y="335000"/>
                  </a:cubicBezTo>
                  <a:cubicBezTo>
                    <a:pt x="175474" y="348918"/>
                    <a:pt x="146497" y="367228"/>
                    <a:pt x="123605" y="389929"/>
                  </a:cubicBezTo>
                  <a:cubicBezTo>
                    <a:pt x="100714" y="412631"/>
                    <a:pt x="83501" y="437938"/>
                    <a:pt x="71966" y="465851"/>
                  </a:cubicBezTo>
                  <a:cubicBezTo>
                    <a:pt x="60431" y="493765"/>
                    <a:pt x="54664" y="520804"/>
                    <a:pt x="54664" y="546968"/>
                  </a:cubicBezTo>
                  <a:cubicBezTo>
                    <a:pt x="54664" y="570418"/>
                    <a:pt x="61552" y="589032"/>
                    <a:pt x="75329" y="602812"/>
                  </a:cubicBezTo>
                  <a:cubicBezTo>
                    <a:pt x="89105" y="616592"/>
                    <a:pt x="106474" y="623481"/>
                    <a:pt x="127436" y="623481"/>
                  </a:cubicBezTo>
                  <a:cubicBezTo>
                    <a:pt x="151407" y="623481"/>
                    <a:pt x="169415" y="616130"/>
                    <a:pt x="181460" y="601426"/>
                  </a:cubicBezTo>
                  <a:cubicBezTo>
                    <a:pt x="193505" y="586723"/>
                    <a:pt x="203729" y="567388"/>
                    <a:pt x="212132" y="543423"/>
                  </a:cubicBezTo>
                  <a:cubicBezTo>
                    <a:pt x="220535" y="519457"/>
                    <a:pt x="226225" y="505216"/>
                    <a:pt x="229201" y="500698"/>
                  </a:cubicBezTo>
                  <a:cubicBezTo>
                    <a:pt x="253733" y="463016"/>
                    <a:pt x="287213" y="444174"/>
                    <a:pt x="329639" y="444174"/>
                  </a:cubicBezTo>
                  <a:cubicBezTo>
                    <a:pt x="349665" y="444174"/>
                    <a:pt x="368220" y="448732"/>
                    <a:pt x="385305" y="457846"/>
                  </a:cubicBezTo>
                  <a:cubicBezTo>
                    <a:pt x="402389" y="466961"/>
                    <a:pt x="415842" y="479652"/>
                    <a:pt x="425665" y="495920"/>
                  </a:cubicBezTo>
                  <a:cubicBezTo>
                    <a:pt x="435488" y="512188"/>
                    <a:pt x="440400" y="530624"/>
                    <a:pt x="440400" y="551228"/>
                  </a:cubicBezTo>
                  <a:cubicBezTo>
                    <a:pt x="440400" y="570494"/>
                    <a:pt x="435581" y="590527"/>
                    <a:pt x="425942" y="611327"/>
                  </a:cubicBezTo>
                  <a:cubicBezTo>
                    <a:pt x="416303" y="632127"/>
                    <a:pt x="402175" y="652524"/>
                    <a:pt x="383557" y="672519"/>
                  </a:cubicBezTo>
                  <a:cubicBezTo>
                    <a:pt x="364940" y="692514"/>
                    <a:pt x="341914" y="712215"/>
                    <a:pt x="314480" y="731623"/>
                  </a:cubicBezTo>
                  <a:cubicBezTo>
                    <a:pt x="296409" y="743810"/>
                    <a:pt x="268248" y="767512"/>
                    <a:pt x="229996" y="802729"/>
                  </a:cubicBezTo>
                  <a:cubicBezTo>
                    <a:pt x="191743" y="837946"/>
                    <a:pt x="151288" y="879094"/>
                    <a:pt x="108628" y="926175"/>
                  </a:cubicBezTo>
                  <a:cubicBezTo>
                    <a:pt x="91420" y="941632"/>
                    <a:pt x="77768" y="960475"/>
                    <a:pt x="67672" y="982703"/>
                  </a:cubicBezTo>
                  <a:cubicBezTo>
                    <a:pt x="57577" y="1004931"/>
                    <a:pt x="52530" y="1023289"/>
                    <a:pt x="52530" y="1037777"/>
                  </a:cubicBezTo>
                  <a:cubicBezTo>
                    <a:pt x="52530" y="1060762"/>
                    <a:pt x="61055" y="1080667"/>
                    <a:pt x="78105" y="1097494"/>
                  </a:cubicBezTo>
                  <a:cubicBezTo>
                    <a:pt x="95155" y="1114320"/>
                    <a:pt x="118534" y="1122733"/>
                    <a:pt x="148241" y="1122733"/>
                  </a:cubicBezTo>
                  <a:lnTo>
                    <a:pt x="541026" y="1122733"/>
                  </a:lnTo>
                  <a:cubicBezTo>
                    <a:pt x="567939" y="1122733"/>
                    <a:pt x="588234" y="1115600"/>
                    <a:pt x="601911" y="1101333"/>
                  </a:cubicBezTo>
                  <a:cubicBezTo>
                    <a:pt x="615589" y="1087066"/>
                    <a:pt x="622428" y="1069800"/>
                    <a:pt x="622428" y="1049536"/>
                  </a:cubicBezTo>
                  <a:cubicBezTo>
                    <a:pt x="622428" y="1026653"/>
                    <a:pt x="613883" y="1008555"/>
                    <a:pt x="596793" y="995240"/>
                  </a:cubicBezTo>
                  <a:cubicBezTo>
                    <a:pt x="579703" y="981925"/>
                    <a:pt x="555981" y="975268"/>
                    <a:pt x="525628" y="975268"/>
                  </a:cubicBezTo>
                  <a:lnTo>
                    <a:pt x="258559" y="975268"/>
                  </a:lnTo>
                  <a:cubicBezTo>
                    <a:pt x="266178" y="973034"/>
                    <a:pt x="274229" y="967142"/>
                    <a:pt x="282715" y="957591"/>
                  </a:cubicBezTo>
                  <a:cubicBezTo>
                    <a:pt x="301805" y="934408"/>
                    <a:pt x="337904" y="901110"/>
                    <a:pt x="391010" y="857697"/>
                  </a:cubicBezTo>
                  <a:cubicBezTo>
                    <a:pt x="444116" y="814283"/>
                    <a:pt x="482400" y="782034"/>
                    <a:pt x="505864" y="760948"/>
                  </a:cubicBezTo>
                  <a:cubicBezTo>
                    <a:pt x="529328" y="739862"/>
                    <a:pt x="552398" y="710607"/>
                    <a:pt x="575074" y="673182"/>
                  </a:cubicBezTo>
                  <a:cubicBezTo>
                    <a:pt x="597749" y="635757"/>
                    <a:pt x="609087" y="594046"/>
                    <a:pt x="609087" y="548048"/>
                  </a:cubicBezTo>
                  <a:cubicBezTo>
                    <a:pt x="609087" y="518811"/>
                    <a:pt x="603555" y="490426"/>
                    <a:pt x="592491" y="462893"/>
                  </a:cubicBezTo>
                  <a:cubicBezTo>
                    <a:pt x="581426" y="435359"/>
                    <a:pt x="565990" y="411140"/>
                    <a:pt x="546182" y="390235"/>
                  </a:cubicBezTo>
                  <a:cubicBezTo>
                    <a:pt x="526375" y="369331"/>
                    <a:pt x="505273" y="353766"/>
                    <a:pt x="482878" y="343540"/>
                  </a:cubicBezTo>
                  <a:cubicBezTo>
                    <a:pt x="438717" y="323928"/>
                    <a:pt x="388705" y="314122"/>
                    <a:pt x="332845" y="314122"/>
                  </a:cubicBezTo>
                  <a:close/>
                  <a:moveTo>
                    <a:pt x="244744" y="0"/>
                  </a:moveTo>
                  <a:lnTo>
                    <a:pt x="2614570" y="0"/>
                  </a:lnTo>
                  <a:cubicBezTo>
                    <a:pt x="2749738" y="0"/>
                    <a:pt x="2859314" y="109576"/>
                    <a:pt x="2859314" y="244744"/>
                  </a:cubicBezTo>
                  <a:lnTo>
                    <a:pt x="2859314" y="1223692"/>
                  </a:lnTo>
                  <a:cubicBezTo>
                    <a:pt x="2859314" y="1358860"/>
                    <a:pt x="2749738" y="1468436"/>
                    <a:pt x="2614570" y="1468436"/>
                  </a:cubicBezTo>
                  <a:lnTo>
                    <a:pt x="244744" y="1468436"/>
                  </a:lnTo>
                  <a:cubicBezTo>
                    <a:pt x="109576" y="1468436"/>
                    <a:pt x="0" y="1358860"/>
                    <a:pt x="0" y="1223692"/>
                  </a:cubicBezTo>
                  <a:lnTo>
                    <a:pt x="0" y="244744"/>
                  </a:lnTo>
                  <a:cubicBezTo>
                    <a:pt x="0" y="109576"/>
                    <a:pt x="109576" y="0"/>
                    <a:pt x="244744" y="0"/>
                  </a:cubicBezTo>
                  <a:close/>
                </a:path>
              </a:pathLst>
            </a:custGeom>
            <a:solidFill>
              <a:srgbClr val="01BFBF"/>
            </a:solidFill>
            <a:ln>
              <a:solidFill>
                <a:srgbClr val="01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sz="20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106" name="CasellaDiTesto 4105">
              <a:extLst>
                <a:ext uri="{FF2B5EF4-FFF2-40B4-BE49-F238E27FC236}">
                  <a16:creationId xmlns:a16="http://schemas.microsoft.com/office/drawing/2014/main" id="{F61AF077-B435-E5B8-107E-6DEF92C34C1A}"/>
                </a:ext>
              </a:extLst>
            </p:cNvPr>
            <p:cNvSpPr txBox="1"/>
            <p:nvPr/>
          </p:nvSpPr>
          <p:spPr>
            <a:xfrm>
              <a:off x="1259652" y="4430058"/>
              <a:ext cx="23816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Miglioramento del rilevamento  della risposta alle minacce</a:t>
              </a:r>
            </a:p>
          </p:txBody>
        </p:sp>
      </p:grpSp>
      <p:grpSp>
        <p:nvGrpSpPr>
          <p:cNvPr id="4111" name="Gruppo 4110">
            <a:extLst>
              <a:ext uri="{FF2B5EF4-FFF2-40B4-BE49-F238E27FC236}">
                <a16:creationId xmlns:a16="http://schemas.microsoft.com/office/drawing/2014/main" id="{2E04B30A-2C34-F1D0-2763-7D4140B4749C}"/>
              </a:ext>
            </a:extLst>
          </p:cNvPr>
          <p:cNvGrpSpPr/>
          <p:nvPr/>
        </p:nvGrpSpPr>
        <p:grpSpPr>
          <a:xfrm>
            <a:off x="4340070" y="3062514"/>
            <a:ext cx="3142993" cy="1468436"/>
            <a:chOff x="4659384" y="2801035"/>
            <a:chExt cx="3142993" cy="1468436"/>
          </a:xfrm>
        </p:grpSpPr>
        <p:sp>
          <p:nvSpPr>
            <p:cNvPr id="4100" name="Figura a mano libera: forma 4099">
              <a:extLst>
                <a:ext uri="{FF2B5EF4-FFF2-40B4-BE49-F238E27FC236}">
                  <a16:creationId xmlns:a16="http://schemas.microsoft.com/office/drawing/2014/main" id="{7FA00BF4-E601-EC04-ABBA-F2DF615069F9}"/>
                </a:ext>
              </a:extLst>
            </p:cNvPr>
            <p:cNvSpPr/>
            <p:nvPr/>
          </p:nvSpPr>
          <p:spPr>
            <a:xfrm>
              <a:off x="4659384" y="2801035"/>
              <a:ext cx="3142993" cy="1468436"/>
            </a:xfrm>
            <a:custGeom>
              <a:avLst/>
              <a:gdLst/>
              <a:ahLst/>
              <a:cxnLst/>
              <a:rect l="l" t="t" r="r" b="b"/>
              <a:pathLst>
                <a:path w="2859314" h="1468436">
                  <a:moveTo>
                    <a:pt x="332947" y="315210"/>
                  </a:moveTo>
                  <a:cubicBezTo>
                    <a:pt x="292260" y="315210"/>
                    <a:pt x="255302" y="321020"/>
                    <a:pt x="222071" y="332640"/>
                  </a:cubicBezTo>
                  <a:cubicBezTo>
                    <a:pt x="188841" y="344260"/>
                    <a:pt x="160911" y="359783"/>
                    <a:pt x="138280" y="379208"/>
                  </a:cubicBezTo>
                  <a:cubicBezTo>
                    <a:pt x="115650" y="398633"/>
                    <a:pt x="98384" y="419195"/>
                    <a:pt x="86484" y="440893"/>
                  </a:cubicBezTo>
                  <a:cubicBezTo>
                    <a:pt x="74583" y="462591"/>
                    <a:pt x="68633" y="483654"/>
                    <a:pt x="68633" y="504082"/>
                  </a:cubicBezTo>
                  <a:cubicBezTo>
                    <a:pt x="68633" y="526398"/>
                    <a:pt x="75658" y="544361"/>
                    <a:pt x="89706" y="557971"/>
                  </a:cubicBezTo>
                  <a:cubicBezTo>
                    <a:pt x="103755" y="571580"/>
                    <a:pt x="119390" y="578385"/>
                    <a:pt x="136610" y="578385"/>
                  </a:cubicBezTo>
                  <a:cubicBezTo>
                    <a:pt x="150548" y="578385"/>
                    <a:pt x="163092" y="575840"/>
                    <a:pt x="174241" y="570750"/>
                  </a:cubicBezTo>
                  <a:cubicBezTo>
                    <a:pt x="185391" y="565660"/>
                    <a:pt x="193428" y="558007"/>
                    <a:pt x="198354" y="547793"/>
                  </a:cubicBezTo>
                  <a:cubicBezTo>
                    <a:pt x="202730" y="537726"/>
                    <a:pt x="208908" y="524121"/>
                    <a:pt x="216889" y="506977"/>
                  </a:cubicBezTo>
                  <a:cubicBezTo>
                    <a:pt x="224870" y="489834"/>
                    <a:pt x="232470" y="476862"/>
                    <a:pt x="239688" y="468062"/>
                  </a:cubicBezTo>
                  <a:cubicBezTo>
                    <a:pt x="246907" y="459262"/>
                    <a:pt x="256756" y="452174"/>
                    <a:pt x="269234" y="446798"/>
                  </a:cubicBezTo>
                  <a:cubicBezTo>
                    <a:pt x="281713" y="441421"/>
                    <a:pt x="297971" y="438733"/>
                    <a:pt x="318008" y="438733"/>
                  </a:cubicBezTo>
                  <a:cubicBezTo>
                    <a:pt x="346746" y="438733"/>
                    <a:pt x="369545" y="447554"/>
                    <a:pt x="386406" y="465197"/>
                  </a:cubicBezTo>
                  <a:cubicBezTo>
                    <a:pt x="403266" y="482839"/>
                    <a:pt x="411696" y="503805"/>
                    <a:pt x="411696" y="528093"/>
                  </a:cubicBezTo>
                  <a:cubicBezTo>
                    <a:pt x="411696" y="560550"/>
                    <a:pt x="401045" y="585422"/>
                    <a:pt x="379744" y="602710"/>
                  </a:cubicBezTo>
                  <a:cubicBezTo>
                    <a:pt x="358443" y="619998"/>
                    <a:pt x="332706" y="628642"/>
                    <a:pt x="302534" y="628642"/>
                  </a:cubicBezTo>
                  <a:lnTo>
                    <a:pt x="280657" y="628642"/>
                  </a:lnTo>
                  <a:cubicBezTo>
                    <a:pt x="252832" y="628642"/>
                    <a:pt x="231346" y="634848"/>
                    <a:pt x="216201" y="647258"/>
                  </a:cubicBezTo>
                  <a:cubicBezTo>
                    <a:pt x="201055" y="659669"/>
                    <a:pt x="193482" y="676117"/>
                    <a:pt x="193482" y="696602"/>
                  </a:cubicBezTo>
                  <a:cubicBezTo>
                    <a:pt x="193482" y="717388"/>
                    <a:pt x="199879" y="733644"/>
                    <a:pt x="212672" y="745372"/>
                  </a:cubicBezTo>
                  <a:cubicBezTo>
                    <a:pt x="225465" y="757099"/>
                    <a:pt x="243147" y="762963"/>
                    <a:pt x="265718" y="762963"/>
                  </a:cubicBezTo>
                  <a:cubicBezTo>
                    <a:pt x="270701" y="762963"/>
                    <a:pt x="280661" y="762252"/>
                    <a:pt x="295600" y="760829"/>
                  </a:cubicBezTo>
                  <a:cubicBezTo>
                    <a:pt x="310539" y="759406"/>
                    <a:pt x="321208" y="758695"/>
                    <a:pt x="327607" y="758695"/>
                  </a:cubicBezTo>
                  <a:cubicBezTo>
                    <a:pt x="364899" y="758695"/>
                    <a:pt x="393927" y="769504"/>
                    <a:pt x="414693" y="791123"/>
                  </a:cubicBezTo>
                  <a:cubicBezTo>
                    <a:pt x="435459" y="812742"/>
                    <a:pt x="445842" y="842852"/>
                    <a:pt x="445842" y="881452"/>
                  </a:cubicBezTo>
                  <a:cubicBezTo>
                    <a:pt x="445842" y="907492"/>
                    <a:pt x="439697" y="930361"/>
                    <a:pt x="427408" y="950058"/>
                  </a:cubicBezTo>
                  <a:cubicBezTo>
                    <a:pt x="415120" y="969755"/>
                    <a:pt x="399586" y="984595"/>
                    <a:pt x="380807" y="994577"/>
                  </a:cubicBezTo>
                  <a:cubicBezTo>
                    <a:pt x="362028" y="1004558"/>
                    <a:pt x="342518" y="1009549"/>
                    <a:pt x="322276" y="1009549"/>
                  </a:cubicBezTo>
                  <a:cubicBezTo>
                    <a:pt x="287383" y="1009549"/>
                    <a:pt x="260103" y="998374"/>
                    <a:pt x="240437" y="976024"/>
                  </a:cubicBezTo>
                  <a:cubicBezTo>
                    <a:pt x="220771" y="953675"/>
                    <a:pt x="202203" y="919107"/>
                    <a:pt x="184733" y="872321"/>
                  </a:cubicBezTo>
                  <a:cubicBezTo>
                    <a:pt x="180703" y="860639"/>
                    <a:pt x="172998" y="851158"/>
                    <a:pt x="161619" y="843880"/>
                  </a:cubicBezTo>
                  <a:cubicBezTo>
                    <a:pt x="150240" y="836602"/>
                    <a:pt x="138523" y="832963"/>
                    <a:pt x="126466" y="832963"/>
                  </a:cubicBezTo>
                  <a:cubicBezTo>
                    <a:pt x="103601" y="832963"/>
                    <a:pt x="84422" y="840307"/>
                    <a:pt x="68931" y="854993"/>
                  </a:cubicBezTo>
                  <a:cubicBezTo>
                    <a:pt x="53439" y="869679"/>
                    <a:pt x="45694" y="888940"/>
                    <a:pt x="45694" y="912775"/>
                  </a:cubicBezTo>
                  <a:cubicBezTo>
                    <a:pt x="45694" y="930625"/>
                    <a:pt x="51572" y="952446"/>
                    <a:pt x="63328" y="978239"/>
                  </a:cubicBezTo>
                  <a:cubicBezTo>
                    <a:pt x="75084" y="1004033"/>
                    <a:pt x="92341" y="1028880"/>
                    <a:pt x="115099" y="1052780"/>
                  </a:cubicBezTo>
                  <a:cubicBezTo>
                    <a:pt x="137857" y="1076680"/>
                    <a:pt x="166775" y="1096581"/>
                    <a:pt x="201853" y="1112484"/>
                  </a:cubicBezTo>
                  <a:cubicBezTo>
                    <a:pt x="236931" y="1128386"/>
                    <a:pt x="276715" y="1136337"/>
                    <a:pt x="321205" y="1136337"/>
                  </a:cubicBezTo>
                  <a:cubicBezTo>
                    <a:pt x="364624" y="1136337"/>
                    <a:pt x="404365" y="1129396"/>
                    <a:pt x="440430" y="1115515"/>
                  </a:cubicBezTo>
                  <a:cubicBezTo>
                    <a:pt x="476494" y="1101633"/>
                    <a:pt x="507722" y="1082338"/>
                    <a:pt x="534113" y="1057630"/>
                  </a:cubicBezTo>
                  <a:cubicBezTo>
                    <a:pt x="560505" y="1032922"/>
                    <a:pt x="580505" y="1004726"/>
                    <a:pt x="594115" y="973040"/>
                  </a:cubicBezTo>
                  <a:cubicBezTo>
                    <a:pt x="607724" y="941355"/>
                    <a:pt x="614529" y="908671"/>
                    <a:pt x="614529" y="874991"/>
                  </a:cubicBezTo>
                  <a:cubicBezTo>
                    <a:pt x="614529" y="846655"/>
                    <a:pt x="609449" y="820167"/>
                    <a:pt x="599288" y="795527"/>
                  </a:cubicBezTo>
                  <a:cubicBezTo>
                    <a:pt x="589128" y="770887"/>
                    <a:pt x="574077" y="748506"/>
                    <a:pt x="554136" y="728384"/>
                  </a:cubicBezTo>
                  <a:cubicBezTo>
                    <a:pt x="534195" y="708262"/>
                    <a:pt x="511766" y="692969"/>
                    <a:pt x="486849" y="682505"/>
                  </a:cubicBezTo>
                  <a:cubicBezTo>
                    <a:pt x="513863" y="664463"/>
                    <a:pt x="535576" y="641985"/>
                    <a:pt x="551985" y="615073"/>
                  </a:cubicBezTo>
                  <a:cubicBezTo>
                    <a:pt x="568395" y="588160"/>
                    <a:pt x="576600" y="555981"/>
                    <a:pt x="576600" y="518536"/>
                  </a:cubicBezTo>
                  <a:cubicBezTo>
                    <a:pt x="576600" y="490144"/>
                    <a:pt x="570936" y="463512"/>
                    <a:pt x="559608" y="438639"/>
                  </a:cubicBezTo>
                  <a:cubicBezTo>
                    <a:pt x="548280" y="413767"/>
                    <a:pt x="531493" y="391922"/>
                    <a:pt x="509248" y="373103"/>
                  </a:cubicBezTo>
                  <a:cubicBezTo>
                    <a:pt x="487003" y="354284"/>
                    <a:pt x="460935" y="339931"/>
                    <a:pt x="431043" y="330043"/>
                  </a:cubicBezTo>
                  <a:cubicBezTo>
                    <a:pt x="401152" y="320155"/>
                    <a:pt x="368453" y="315210"/>
                    <a:pt x="332947" y="315210"/>
                  </a:cubicBezTo>
                  <a:close/>
                  <a:moveTo>
                    <a:pt x="244744" y="0"/>
                  </a:moveTo>
                  <a:lnTo>
                    <a:pt x="2614570" y="0"/>
                  </a:lnTo>
                  <a:cubicBezTo>
                    <a:pt x="2749738" y="0"/>
                    <a:pt x="2859314" y="109576"/>
                    <a:pt x="2859314" y="244744"/>
                  </a:cubicBezTo>
                  <a:lnTo>
                    <a:pt x="2859314" y="1223692"/>
                  </a:lnTo>
                  <a:cubicBezTo>
                    <a:pt x="2859314" y="1358860"/>
                    <a:pt x="2749738" y="1468436"/>
                    <a:pt x="2614570" y="1468436"/>
                  </a:cubicBezTo>
                  <a:lnTo>
                    <a:pt x="244744" y="1468436"/>
                  </a:lnTo>
                  <a:cubicBezTo>
                    <a:pt x="109576" y="1468436"/>
                    <a:pt x="0" y="1358860"/>
                    <a:pt x="0" y="1223692"/>
                  </a:cubicBezTo>
                  <a:lnTo>
                    <a:pt x="0" y="244744"/>
                  </a:lnTo>
                  <a:cubicBezTo>
                    <a:pt x="0" y="109576"/>
                    <a:pt x="109576" y="0"/>
                    <a:pt x="244744" y="0"/>
                  </a:cubicBezTo>
                  <a:close/>
                </a:path>
              </a:pathLst>
            </a:custGeom>
            <a:solidFill>
              <a:srgbClr val="01BFBF"/>
            </a:solidFill>
            <a:ln>
              <a:solidFill>
                <a:srgbClr val="01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sz="20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107" name="CasellaDiTesto 4106">
              <a:extLst>
                <a:ext uri="{FF2B5EF4-FFF2-40B4-BE49-F238E27FC236}">
                  <a16:creationId xmlns:a16="http://schemas.microsoft.com/office/drawing/2014/main" id="{6F862795-ABE6-CD6C-2219-F58771C500A6}"/>
                </a:ext>
              </a:extLst>
            </p:cNvPr>
            <p:cNvSpPr txBox="1"/>
            <p:nvPr/>
          </p:nvSpPr>
          <p:spPr>
            <a:xfrm>
              <a:off x="5361781" y="2935088"/>
              <a:ext cx="21275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Ridotta dipendenza dall’intervento umano</a:t>
              </a:r>
            </a:p>
          </p:txBody>
        </p:sp>
      </p:grpSp>
      <p:grpSp>
        <p:nvGrpSpPr>
          <p:cNvPr id="4112" name="Gruppo 4111">
            <a:extLst>
              <a:ext uri="{FF2B5EF4-FFF2-40B4-BE49-F238E27FC236}">
                <a16:creationId xmlns:a16="http://schemas.microsoft.com/office/drawing/2014/main" id="{B6A474AA-3E99-E0D2-817E-74D33CEC0052}"/>
              </a:ext>
            </a:extLst>
          </p:cNvPr>
          <p:cNvGrpSpPr/>
          <p:nvPr/>
        </p:nvGrpSpPr>
        <p:grpSpPr>
          <a:xfrm>
            <a:off x="8509001" y="1594078"/>
            <a:ext cx="3246380" cy="1468436"/>
            <a:chOff x="8828315" y="1332599"/>
            <a:chExt cx="3246380" cy="1468436"/>
          </a:xfrm>
        </p:grpSpPr>
        <p:sp>
          <p:nvSpPr>
            <p:cNvPr id="4101" name="Figura a mano libera: forma 4100">
              <a:extLst>
                <a:ext uri="{FF2B5EF4-FFF2-40B4-BE49-F238E27FC236}">
                  <a16:creationId xmlns:a16="http://schemas.microsoft.com/office/drawing/2014/main" id="{470816C4-90B2-971F-8E60-96CE7D5AC72A}"/>
                </a:ext>
              </a:extLst>
            </p:cNvPr>
            <p:cNvSpPr/>
            <p:nvPr/>
          </p:nvSpPr>
          <p:spPr>
            <a:xfrm>
              <a:off x="8828315" y="1332599"/>
              <a:ext cx="3129076" cy="1468436"/>
            </a:xfrm>
            <a:custGeom>
              <a:avLst/>
              <a:gdLst/>
              <a:ahLst/>
              <a:cxnLst/>
              <a:rect l="l" t="t" r="r" b="b"/>
              <a:pathLst>
                <a:path w="2859314" h="1468436">
                  <a:moveTo>
                    <a:pt x="375102" y="526342"/>
                  </a:moveTo>
                  <a:lnTo>
                    <a:pt x="375102" y="814199"/>
                  </a:lnTo>
                  <a:lnTo>
                    <a:pt x="167992" y="814199"/>
                  </a:lnTo>
                  <a:close/>
                  <a:moveTo>
                    <a:pt x="438249" y="308681"/>
                  </a:moveTo>
                  <a:cubicBezTo>
                    <a:pt x="418716" y="308681"/>
                    <a:pt x="402260" y="314974"/>
                    <a:pt x="388880" y="327560"/>
                  </a:cubicBezTo>
                  <a:cubicBezTo>
                    <a:pt x="375500" y="340147"/>
                    <a:pt x="359494" y="358978"/>
                    <a:pt x="340863" y="384054"/>
                  </a:cubicBezTo>
                  <a:lnTo>
                    <a:pt x="56050" y="778310"/>
                  </a:lnTo>
                  <a:cubicBezTo>
                    <a:pt x="49644" y="777942"/>
                    <a:pt x="43888" y="781143"/>
                    <a:pt x="38781" y="787913"/>
                  </a:cubicBezTo>
                  <a:cubicBezTo>
                    <a:pt x="33674" y="794684"/>
                    <a:pt x="28296" y="802406"/>
                    <a:pt x="22648" y="811078"/>
                  </a:cubicBezTo>
                  <a:cubicBezTo>
                    <a:pt x="17000" y="819751"/>
                    <a:pt x="12797" y="827931"/>
                    <a:pt x="10039" y="835620"/>
                  </a:cubicBezTo>
                  <a:cubicBezTo>
                    <a:pt x="7281" y="843309"/>
                    <a:pt x="5903" y="851249"/>
                    <a:pt x="5903" y="859440"/>
                  </a:cubicBezTo>
                  <a:cubicBezTo>
                    <a:pt x="5903" y="889045"/>
                    <a:pt x="15446" y="912486"/>
                    <a:pt x="34534" y="929763"/>
                  </a:cubicBezTo>
                  <a:cubicBezTo>
                    <a:pt x="53622" y="947040"/>
                    <a:pt x="81494" y="955678"/>
                    <a:pt x="118151" y="955678"/>
                  </a:cubicBezTo>
                  <a:lnTo>
                    <a:pt x="375102" y="955678"/>
                  </a:lnTo>
                  <a:lnTo>
                    <a:pt x="375102" y="1044214"/>
                  </a:lnTo>
                  <a:cubicBezTo>
                    <a:pt x="375102" y="1073779"/>
                    <a:pt x="382220" y="1096525"/>
                    <a:pt x="396455" y="1112450"/>
                  </a:cubicBezTo>
                  <a:cubicBezTo>
                    <a:pt x="410691" y="1128375"/>
                    <a:pt x="429421" y="1136337"/>
                    <a:pt x="452643" y="1136337"/>
                  </a:cubicBezTo>
                  <a:cubicBezTo>
                    <a:pt x="476348" y="1136337"/>
                    <a:pt x="495289" y="1128501"/>
                    <a:pt x="509465" y="1112828"/>
                  </a:cubicBezTo>
                  <a:cubicBezTo>
                    <a:pt x="523641" y="1097155"/>
                    <a:pt x="530729" y="1074284"/>
                    <a:pt x="530729" y="1044214"/>
                  </a:cubicBezTo>
                  <a:lnTo>
                    <a:pt x="530729" y="955678"/>
                  </a:lnTo>
                  <a:lnTo>
                    <a:pt x="551849" y="955678"/>
                  </a:lnTo>
                  <a:cubicBezTo>
                    <a:pt x="581381" y="955678"/>
                    <a:pt x="604184" y="950064"/>
                    <a:pt x="620260" y="938835"/>
                  </a:cubicBezTo>
                  <a:cubicBezTo>
                    <a:pt x="636335" y="927606"/>
                    <a:pt x="644372" y="909819"/>
                    <a:pt x="644372" y="885474"/>
                  </a:cubicBezTo>
                  <a:cubicBezTo>
                    <a:pt x="644372" y="855648"/>
                    <a:pt x="634596" y="836312"/>
                    <a:pt x="615043" y="827467"/>
                  </a:cubicBezTo>
                  <a:cubicBezTo>
                    <a:pt x="595491" y="818621"/>
                    <a:pt x="571226" y="814199"/>
                    <a:pt x="542250" y="814199"/>
                  </a:cubicBezTo>
                  <a:lnTo>
                    <a:pt x="530729" y="814199"/>
                  </a:lnTo>
                  <a:lnTo>
                    <a:pt x="530729" y="412350"/>
                  </a:lnTo>
                  <a:cubicBezTo>
                    <a:pt x="530729" y="343237"/>
                    <a:pt x="499903" y="308681"/>
                    <a:pt x="438249" y="308681"/>
                  </a:cubicBezTo>
                  <a:close/>
                  <a:moveTo>
                    <a:pt x="244744" y="0"/>
                  </a:moveTo>
                  <a:lnTo>
                    <a:pt x="2614570" y="0"/>
                  </a:lnTo>
                  <a:cubicBezTo>
                    <a:pt x="2749738" y="0"/>
                    <a:pt x="2859314" y="109576"/>
                    <a:pt x="2859314" y="244744"/>
                  </a:cubicBezTo>
                  <a:lnTo>
                    <a:pt x="2859314" y="1223692"/>
                  </a:lnTo>
                  <a:cubicBezTo>
                    <a:pt x="2859314" y="1358860"/>
                    <a:pt x="2749738" y="1468436"/>
                    <a:pt x="2614570" y="1468436"/>
                  </a:cubicBezTo>
                  <a:lnTo>
                    <a:pt x="244744" y="1468436"/>
                  </a:lnTo>
                  <a:cubicBezTo>
                    <a:pt x="109576" y="1468436"/>
                    <a:pt x="0" y="1358860"/>
                    <a:pt x="0" y="1223692"/>
                  </a:cubicBezTo>
                  <a:lnTo>
                    <a:pt x="0" y="244744"/>
                  </a:lnTo>
                  <a:cubicBezTo>
                    <a:pt x="0" y="109576"/>
                    <a:pt x="109576" y="0"/>
                    <a:pt x="244744" y="0"/>
                  </a:cubicBezTo>
                  <a:close/>
                </a:path>
              </a:pathLst>
            </a:custGeom>
            <a:solidFill>
              <a:srgbClr val="01BFBF"/>
            </a:solidFill>
            <a:ln>
              <a:solidFill>
                <a:srgbClr val="01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sz="20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108" name="CasellaDiTesto 4107">
              <a:extLst>
                <a:ext uri="{FF2B5EF4-FFF2-40B4-BE49-F238E27FC236}">
                  <a16:creationId xmlns:a16="http://schemas.microsoft.com/office/drawing/2014/main" id="{9B334732-565A-0E80-74D7-7701F5F0A0E6}"/>
                </a:ext>
              </a:extLst>
            </p:cNvPr>
            <p:cNvSpPr txBox="1"/>
            <p:nvPr/>
          </p:nvSpPr>
          <p:spPr>
            <a:xfrm>
              <a:off x="9591450" y="1605152"/>
              <a:ext cx="24832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Tempi di ripristino più rapidi dopo una violazione</a:t>
              </a:r>
            </a:p>
          </p:txBody>
        </p:sp>
      </p:grpSp>
      <p:grpSp>
        <p:nvGrpSpPr>
          <p:cNvPr id="4113" name="Gruppo 4112">
            <a:extLst>
              <a:ext uri="{FF2B5EF4-FFF2-40B4-BE49-F238E27FC236}">
                <a16:creationId xmlns:a16="http://schemas.microsoft.com/office/drawing/2014/main" id="{652368F5-A31F-EA79-B0FE-D8E3A2D12567}"/>
              </a:ext>
            </a:extLst>
          </p:cNvPr>
          <p:cNvGrpSpPr/>
          <p:nvPr/>
        </p:nvGrpSpPr>
        <p:grpSpPr>
          <a:xfrm>
            <a:off x="8509001" y="4567013"/>
            <a:ext cx="3129075" cy="1468436"/>
            <a:chOff x="8828314" y="4296005"/>
            <a:chExt cx="3129075" cy="1468436"/>
          </a:xfrm>
        </p:grpSpPr>
        <p:sp>
          <p:nvSpPr>
            <p:cNvPr id="4102" name="CasellaDiTesto 4101">
              <a:extLst>
                <a:ext uri="{FF2B5EF4-FFF2-40B4-BE49-F238E27FC236}">
                  <a16:creationId xmlns:a16="http://schemas.microsoft.com/office/drawing/2014/main" id="{DFFBE7C7-05AD-D527-1199-3EA5DAF3C11A}"/>
                </a:ext>
              </a:extLst>
            </p:cNvPr>
            <p:cNvSpPr txBox="1"/>
            <p:nvPr/>
          </p:nvSpPr>
          <p:spPr>
            <a:xfrm>
              <a:off x="8828314" y="4296005"/>
              <a:ext cx="3129075" cy="1468436"/>
            </a:xfrm>
            <a:custGeom>
              <a:avLst/>
              <a:gdLst/>
              <a:ahLst/>
              <a:cxnLst/>
              <a:rect l="l" t="t" r="r" b="b"/>
              <a:pathLst>
                <a:path w="2859314" h="1468436">
                  <a:moveTo>
                    <a:pt x="224261" y="325005"/>
                  </a:moveTo>
                  <a:cubicBezTo>
                    <a:pt x="190659" y="325005"/>
                    <a:pt x="166124" y="332963"/>
                    <a:pt x="150655" y="348880"/>
                  </a:cubicBezTo>
                  <a:cubicBezTo>
                    <a:pt x="135187" y="364796"/>
                    <a:pt x="124933" y="388274"/>
                    <a:pt x="119894" y="419314"/>
                  </a:cubicBezTo>
                  <a:lnTo>
                    <a:pt x="74661" y="677242"/>
                  </a:lnTo>
                  <a:cubicBezTo>
                    <a:pt x="70744" y="699649"/>
                    <a:pt x="68786" y="712363"/>
                    <a:pt x="68786" y="715384"/>
                  </a:cubicBezTo>
                  <a:cubicBezTo>
                    <a:pt x="68786" y="734599"/>
                    <a:pt x="76627" y="751530"/>
                    <a:pt x="92308" y="766177"/>
                  </a:cubicBezTo>
                  <a:cubicBezTo>
                    <a:pt x="107989" y="780824"/>
                    <a:pt x="126007" y="788147"/>
                    <a:pt x="146362" y="788147"/>
                  </a:cubicBezTo>
                  <a:cubicBezTo>
                    <a:pt x="165095" y="788147"/>
                    <a:pt x="187294" y="778453"/>
                    <a:pt x="212957" y="759065"/>
                  </a:cubicBezTo>
                  <a:cubicBezTo>
                    <a:pt x="238620" y="739677"/>
                    <a:pt x="257402" y="726606"/>
                    <a:pt x="269302" y="719852"/>
                  </a:cubicBezTo>
                  <a:cubicBezTo>
                    <a:pt x="281203" y="713098"/>
                    <a:pt x="301400" y="709721"/>
                    <a:pt x="329894" y="709721"/>
                  </a:cubicBezTo>
                  <a:cubicBezTo>
                    <a:pt x="352601" y="709721"/>
                    <a:pt x="373242" y="715188"/>
                    <a:pt x="391817" y="726122"/>
                  </a:cubicBezTo>
                  <a:cubicBezTo>
                    <a:pt x="410392" y="737056"/>
                    <a:pt x="425310" y="753802"/>
                    <a:pt x="436570" y="776359"/>
                  </a:cubicBezTo>
                  <a:cubicBezTo>
                    <a:pt x="447830" y="798916"/>
                    <a:pt x="453460" y="826329"/>
                    <a:pt x="453460" y="858598"/>
                  </a:cubicBezTo>
                  <a:cubicBezTo>
                    <a:pt x="453460" y="888611"/>
                    <a:pt x="448199" y="915327"/>
                    <a:pt x="437679" y="938746"/>
                  </a:cubicBezTo>
                  <a:cubicBezTo>
                    <a:pt x="427159" y="962164"/>
                    <a:pt x="412501" y="980364"/>
                    <a:pt x="393705" y="993344"/>
                  </a:cubicBezTo>
                  <a:cubicBezTo>
                    <a:pt x="374909" y="1006324"/>
                    <a:pt x="352927" y="1012814"/>
                    <a:pt x="327760" y="1012814"/>
                  </a:cubicBezTo>
                  <a:cubicBezTo>
                    <a:pt x="300264" y="1012814"/>
                    <a:pt x="275386" y="1004700"/>
                    <a:pt x="253126" y="988472"/>
                  </a:cubicBezTo>
                  <a:cubicBezTo>
                    <a:pt x="230867" y="972244"/>
                    <a:pt x="212148" y="947221"/>
                    <a:pt x="196968" y="913404"/>
                  </a:cubicBezTo>
                  <a:cubicBezTo>
                    <a:pt x="182089" y="878159"/>
                    <a:pt x="157217" y="860537"/>
                    <a:pt x="122351" y="860537"/>
                  </a:cubicBezTo>
                  <a:cubicBezTo>
                    <a:pt x="101809" y="860537"/>
                    <a:pt x="84724" y="867877"/>
                    <a:pt x="71094" y="882558"/>
                  </a:cubicBezTo>
                  <a:cubicBezTo>
                    <a:pt x="57465" y="897239"/>
                    <a:pt x="50650" y="912917"/>
                    <a:pt x="50650" y="929593"/>
                  </a:cubicBezTo>
                  <a:cubicBezTo>
                    <a:pt x="50650" y="954414"/>
                    <a:pt x="59364" y="982853"/>
                    <a:pt x="76791" y="1014910"/>
                  </a:cubicBezTo>
                  <a:cubicBezTo>
                    <a:pt x="94218" y="1046967"/>
                    <a:pt x="123578" y="1075219"/>
                    <a:pt x="164872" y="1099666"/>
                  </a:cubicBezTo>
                  <a:cubicBezTo>
                    <a:pt x="206165" y="1124113"/>
                    <a:pt x="259750" y="1136337"/>
                    <a:pt x="325626" y="1136337"/>
                  </a:cubicBezTo>
                  <a:cubicBezTo>
                    <a:pt x="384644" y="1136337"/>
                    <a:pt x="436826" y="1123358"/>
                    <a:pt x="482172" y="1097400"/>
                  </a:cubicBezTo>
                  <a:cubicBezTo>
                    <a:pt x="527518" y="1071443"/>
                    <a:pt x="562184" y="1036442"/>
                    <a:pt x="586169" y="992400"/>
                  </a:cubicBezTo>
                  <a:cubicBezTo>
                    <a:pt x="610154" y="948358"/>
                    <a:pt x="622147" y="899656"/>
                    <a:pt x="622147" y="846295"/>
                  </a:cubicBezTo>
                  <a:cubicBezTo>
                    <a:pt x="622147" y="809434"/>
                    <a:pt x="615488" y="774864"/>
                    <a:pt x="602171" y="742583"/>
                  </a:cubicBezTo>
                  <a:cubicBezTo>
                    <a:pt x="588853" y="710302"/>
                    <a:pt x="570529" y="682372"/>
                    <a:pt x="547198" y="658792"/>
                  </a:cubicBezTo>
                  <a:cubicBezTo>
                    <a:pt x="523868" y="635212"/>
                    <a:pt x="496557" y="616674"/>
                    <a:pt x="465265" y="603178"/>
                  </a:cubicBezTo>
                  <a:cubicBezTo>
                    <a:pt x="433974" y="589682"/>
                    <a:pt x="400555" y="582934"/>
                    <a:pt x="365009" y="582934"/>
                  </a:cubicBezTo>
                  <a:cubicBezTo>
                    <a:pt x="320502" y="582934"/>
                    <a:pt x="277715" y="596438"/>
                    <a:pt x="236649" y="623448"/>
                  </a:cubicBezTo>
                  <a:lnTo>
                    <a:pt x="265327" y="472471"/>
                  </a:lnTo>
                  <a:lnTo>
                    <a:pt x="509057" y="472471"/>
                  </a:lnTo>
                  <a:cubicBezTo>
                    <a:pt x="538186" y="472471"/>
                    <a:pt x="560679" y="465761"/>
                    <a:pt x="576536" y="452341"/>
                  </a:cubicBezTo>
                  <a:cubicBezTo>
                    <a:pt x="592393" y="438922"/>
                    <a:pt x="600321" y="421320"/>
                    <a:pt x="600321" y="399537"/>
                  </a:cubicBezTo>
                  <a:cubicBezTo>
                    <a:pt x="600321" y="349849"/>
                    <a:pt x="568834" y="325005"/>
                    <a:pt x="505860" y="325005"/>
                  </a:cubicBezTo>
                  <a:close/>
                  <a:moveTo>
                    <a:pt x="244744" y="0"/>
                  </a:moveTo>
                  <a:lnTo>
                    <a:pt x="2614570" y="0"/>
                  </a:lnTo>
                  <a:cubicBezTo>
                    <a:pt x="2749738" y="0"/>
                    <a:pt x="2859314" y="109576"/>
                    <a:pt x="2859314" y="244744"/>
                  </a:cubicBezTo>
                  <a:lnTo>
                    <a:pt x="2859314" y="1223692"/>
                  </a:lnTo>
                  <a:cubicBezTo>
                    <a:pt x="2859314" y="1358860"/>
                    <a:pt x="2749738" y="1468436"/>
                    <a:pt x="2614570" y="1468436"/>
                  </a:cubicBezTo>
                  <a:lnTo>
                    <a:pt x="244744" y="1468436"/>
                  </a:lnTo>
                  <a:cubicBezTo>
                    <a:pt x="109576" y="1468436"/>
                    <a:pt x="0" y="1358860"/>
                    <a:pt x="0" y="1223692"/>
                  </a:cubicBezTo>
                  <a:lnTo>
                    <a:pt x="0" y="244744"/>
                  </a:lnTo>
                  <a:cubicBezTo>
                    <a:pt x="0" y="109576"/>
                    <a:pt x="109576" y="0"/>
                    <a:pt x="244744" y="0"/>
                  </a:cubicBezTo>
                  <a:close/>
                </a:path>
              </a:pathLst>
            </a:custGeom>
            <a:solidFill>
              <a:srgbClr val="01BFBF"/>
            </a:solidFill>
            <a:ln>
              <a:solidFill>
                <a:srgbClr val="01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 sz="88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109" name="CasellaDiTesto 4108">
              <a:extLst>
                <a:ext uri="{FF2B5EF4-FFF2-40B4-BE49-F238E27FC236}">
                  <a16:creationId xmlns:a16="http://schemas.microsoft.com/office/drawing/2014/main" id="{858D1393-A6D2-157A-B1AB-5E5AA9543C97}"/>
                </a:ext>
              </a:extLst>
            </p:cNvPr>
            <p:cNvSpPr txBox="1"/>
            <p:nvPr/>
          </p:nvSpPr>
          <p:spPr>
            <a:xfrm>
              <a:off x="9708754" y="4568557"/>
              <a:ext cx="22486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Conformità semplificata ai requisiti normativi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834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Quando l'IA incontra l'IE: l'appuntamento perfetto">
            <a:extLst>
              <a:ext uri="{FF2B5EF4-FFF2-40B4-BE49-F238E27FC236}">
                <a16:creationId xmlns:a16="http://schemas.microsoft.com/office/drawing/2014/main" id="{87B38456-1611-FBAA-2C57-1A72E2D2A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50799"/>
            <a:ext cx="1029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0442780A-55D0-5E9A-51E1-ADB24F5902B9}"/>
              </a:ext>
            </a:extLst>
          </p:cNvPr>
          <p:cNvSpPr/>
          <p:nvPr/>
        </p:nvSpPr>
        <p:spPr>
          <a:xfrm>
            <a:off x="615043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92E04BE-EFC2-532E-903D-D573781F6F46}"/>
              </a:ext>
            </a:extLst>
          </p:cNvPr>
          <p:cNvSpPr/>
          <p:nvPr/>
        </p:nvSpPr>
        <p:spPr>
          <a:xfrm>
            <a:off x="0" y="0"/>
            <a:ext cx="579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69373A5F-127E-996A-FECE-1AD3FC6B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150019"/>
            <a:ext cx="4256314" cy="1325563"/>
          </a:xfrm>
        </p:spPr>
        <p:txBody>
          <a:bodyPr/>
          <a:lstStyle/>
          <a:p>
            <a:r>
              <a:rPr lang="it-IT" dirty="0">
                <a:solidFill>
                  <a:srgbClr val="015864"/>
                </a:solidFill>
                <a:latin typeface="Arial rounded MT bold" panose="020F0704030504030204" pitchFamily="34" charset="0"/>
              </a:rPr>
              <a:t>Conclusione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7E72AA46-88B3-595C-A682-8AC679403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57" y="1219200"/>
            <a:ext cx="4862285" cy="468811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L’IA, con le sue capacità si rivela una forza trasformativa nella lotta contro i criminali informatici. </a:t>
            </a:r>
          </a:p>
          <a:p>
            <a:pPr marL="0" indent="0" algn="just">
              <a:buNone/>
            </a:pPr>
            <a:r>
              <a:rPr lang="it-IT" sz="2400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 esiste una soluzione miracolosa per proteggere l’infrastruttura digitale, ma un approccio multilivello che combini competenze umane e tecnologie all’avanguardia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come l’IA è quanto mai strategico per adottare pratiche di cyber security efficaci. </a:t>
            </a:r>
            <a:endParaRPr lang="it-IT" sz="2400" dirty="0">
              <a:solidFill>
                <a:srgbClr val="015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616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5CB9E8B7-4AA9-3227-4AFE-AEA502FB8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28" y="0"/>
            <a:ext cx="12192000" cy="685800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0442780A-55D0-5E9A-51E1-ADB24F5902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92E04BE-EFC2-532E-903D-D573781F6F46}"/>
              </a:ext>
            </a:extLst>
          </p:cNvPr>
          <p:cNvSpPr/>
          <p:nvPr/>
        </p:nvSpPr>
        <p:spPr>
          <a:xfrm>
            <a:off x="0" y="0"/>
            <a:ext cx="579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69373A5F-127E-996A-FECE-1AD3FC6B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71" y="544287"/>
            <a:ext cx="4256314" cy="1325563"/>
          </a:xfrm>
        </p:spPr>
        <p:txBody>
          <a:bodyPr/>
          <a:lstStyle/>
          <a:p>
            <a:r>
              <a:rPr lang="it-IT" dirty="0">
                <a:solidFill>
                  <a:srgbClr val="015864"/>
                </a:solidFill>
                <a:latin typeface="Arial rounded MT bold" panose="020F0704030504030204" pitchFamily="34" charset="0"/>
              </a:rPr>
              <a:t>L’integrazione con l’IA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7E72AA46-88B3-595C-A682-8AC679403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71" y="2414137"/>
            <a:ext cx="4024086" cy="34609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L’adozione di strumenti e tecniche basate sull’IA 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nella cyber security oltre a essere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una strategia opzionale 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è anche una necessità per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contrastare l’aumento degli attacchi informatici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sempre più sofisticati.</a:t>
            </a:r>
            <a:endParaRPr lang="it-IT" sz="2400" dirty="0">
              <a:solidFill>
                <a:srgbClr val="015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368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telligenza artificiale: che cos'è, come funziona e cosa può fare - Max  Mile">
            <a:extLst>
              <a:ext uri="{FF2B5EF4-FFF2-40B4-BE49-F238E27FC236}">
                <a16:creationId xmlns:a16="http://schemas.microsoft.com/office/drawing/2014/main" id="{ED058BD6-693B-09F3-77D9-6170DE859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14" y="14515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0442780A-55D0-5E9A-51E1-ADB24F5902B9}"/>
              </a:ext>
            </a:extLst>
          </p:cNvPr>
          <p:cNvSpPr/>
          <p:nvPr/>
        </p:nvSpPr>
        <p:spPr>
          <a:xfrm>
            <a:off x="537028" y="-14515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92E04BE-EFC2-532E-903D-D573781F6F46}"/>
              </a:ext>
            </a:extLst>
          </p:cNvPr>
          <p:cNvSpPr/>
          <p:nvPr/>
        </p:nvSpPr>
        <p:spPr>
          <a:xfrm>
            <a:off x="0" y="0"/>
            <a:ext cx="579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69373A5F-127E-996A-FECE-1AD3FC6B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71" y="370115"/>
            <a:ext cx="4256314" cy="1325563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015864"/>
                </a:solidFill>
                <a:latin typeface="Arial rounded MT bold" panose="020F0704030504030204" pitchFamily="34" charset="0"/>
              </a:rPr>
              <a:t>La modellazione dell’IA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521927DE-CDE3-4944-32D5-BAA44E0D1116}"/>
              </a:ext>
            </a:extLst>
          </p:cNvPr>
          <p:cNvSpPr/>
          <p:nvPr/>
        </p:nvSpPr>
        <p:spPr>
          <a:xfrm>
            <a:off x="0" y="1843314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Rilevamento e prevenzione minacce</a:t>
            </a:r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0C0A8086-3FED-8D24-20EF-BAE041FA4E90}"/>
              </a:ext>
            </a:extLst>
          </p:cNvPr>
          <p:cNvSpPr/>
          <p:nvPr/>
        </p:nvSpPr>
        <p:spPr>
          <a:xfrm>
            <a:off x="0" y="2525486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del comportamento degli utenti</a:t>
            </a:r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BBE27022-F840-A1CB-E4BE-CB12EEB2814B}"/>
              </a:ext>
            </a:extLst>
          </p:cNvPr>
          <p:cNvSpPr/>
          <p:nvPr/>
        </p:nvSpPr>
        <p:spPr>
          <a:xfrm>
            <a:off x="0" y="3207658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Risposta automatizzata e mitigazione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02943437-DC9F-E87A-6880-65D1533365F2}"/>
              </a:ext>
            </a:extLst>
          </p:cNvPr>
          <p:cNvSpPr/>
          <p:nvPr/>
        </p:nvSpPr>
        <p:spPr>
          <a:xfrm>
            <a:off x="0" y="3889830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Intelligence e analisi sulle minacce</a:t>
            </a:r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B0815BDE-3729-7CDF-57B1-13071E86E876}"/>
              </a:ext>
            </a:extLst>
          </p:cNvPr>
          <p:cNvSpPr/>
          <p:nvPr/>
        </p:nvSpPr>
        <p:spPr>
          <a:xfrm>
            <a:off x="0" y="4572002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Machine Learning contradditorio</a:t>
            </a:r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13D34040-3416-B149-DF18-0DB55ADE317C}"/>
              </a:ext>
            </a:extLst>
          </p:cNvPr>
          <p:cNvSpPr/>
          <p:nvPr/>
        </p:nvSpPr>
        <p:spPr>
          <a:xfrm>
            <a:off x="0" y="5254174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Autenticazione e controllo degli accessi</a:t>
            </a:r>
          </a:p>
        </p:txBody>
      </p:sp>
      <p:sp>
        <p:nvSpPr>
          <p:cNvPr id="18" name="Freccia a pentagono 17">
            <a:extLst>
              <a:ext uri="{FF2B5EF4-FFF2-40B4-BE49-F238E27FC236}">
                <a16:creationId xmlns:a16="http://schemas.microsoft.com/office/drawing/2014/main" id="{3D13213C-E229-C03E-309E-AEA6AA9BC91F}"/>
              </a:ext>
            </a:extLst>
          </p:cNvPr>
          <p:cNvSpPr/>
          <p:nvPr/>
        </p:nvSpPr>
        <p:spPr>
          <a:xfrm>
            <a:off x="0" y="5936346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Automazione e orchestrazione sicurezza</a:t>
            </a:r>
          </a:p>
        </p:txBody>
      </p:sp>
    </p:spTree>
    <p:extLst>
      <p:ext uri="{BB962C8B-B14F-4D97-AF65-F5344CB8AC3E}">
        <p14:creationId xmlns:p14="http://schemas.microsoft.com/office/powerpoint/2010/main" val="807305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ibersicurezza: le minacce principali e quelle emergenti | Tematiche |  Parlamento europeo">
            <a:extLst>
              <a:ext uri="{FF2B5EF4-FFF2-40B4-BE49-F238E27FC236}">
                <a16:creationId xmlns:a16="http://schemas.microsoft.com/office/drawing/2014/main" id="{8392E98D-78E6-950B-17F0-4F34A025C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86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307AF7C6-0E93-CA11-B254-12E26C0716BD}"/>
              </a:ext>
            </a:extLst>
          </p:cNvPr>
          <p:cNvSpPr/>
          <p:nvPr/>
        </p:nvSpPr>
        <p:spPr>
          <a:xfrm>
            <a:off x="4572002" y="0"/>
            <a:ext cx="12192000" cy="7053942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92E04BE-EFC2-532E-903D-D573781F6F46}"/>
              </a:ext>
            </a:extLst>
          </p:cNvPr>
          <p:cNvSpPr/>
          <p:nvPr/>
        </p:nvSpPr>
        <p:spPr>
          <a:xfrm>
            <a:off x="0" y="0"/>
            <a:ext cx="58347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521927DE-CDE3-4944-32D5-BAA44E0D1116}"/>
              </a:ext>
            </a:extLst>
          </p:cNvPr>
          <p:cNvSpPr/>
          <p:nvPr/>
        </p:nvSpPr>
        <p:spPr>
          <a:xfrm>
            <a:off x="0" y="195942"/>
            <a:ext cx="5834743" cy="1273633"/>
          </a:xfrm>
          <a:prstGeom prst="homePlate">
            <a:avLst>
              <a:gd name="adj" fmla="val 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Arial rounded MT bold" panose="020F0704030504030204" pitchFamily="34" charset="0"/>
                <a:cs typeface="Arial" panose="020B0604020202020204" pitchFamily="34" charset="0"/>
              </a:rPr>
              <a:t>Rilevamento e prevenzione minacce</a:t>
            </a:r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0C0A8086-3FED-8D24-20EF-BAE041FA4E90}"/>
              </a:ext>
            </a:extLst>
          </p:cNvPr>
          <p:cNvSpPr/>
          <p:nvPr/>
        </p:nvSpPr>
        <p:spPr>
          <a:xfrm>
            <a:off x="-4661807" y="2525480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del comportamento degli utenti</a:t>
            </a:r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BBE27022-F840-A1CB-E4BE-CB12EEB2814B}"/>
              </a:ext>
            </a:extLst>
          </p:cNvPr>
          <p:cNvSpPr/>
          <p:nvPr/>
        </p:nvSpPr>
        <p:spPr>
          <a:xfrm>
            <a:off x="-4661807" y="3207652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Risposta automatizzata e mitigazione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02943437-DC9F-E87A-6880-65D1533365F2}"/>
              </a:ext>
            </a:extLst>
          </p:cNvPr>
          <p:cNvSpPr/>
          <p:nvPr/>
        </p:nvSpPr>
        <p:spPr>
          <a:xfrm>
            <a:off x="-4661807" y="3889824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Intelligence e analisi sulle minacce</a:t>
            </a:r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B0815BDE-3729-7CDF-57B1-13071E86E876}"/>
              </a:ext>
            </a:extLst>
          </p:cNvPr>
          <p:cNvSpPr/>
          <p:nvPr/>
        </p:nvSpPr>
        <p:spPr>
          <a:xfrm>
            <a:off x="-4661807" y="4571996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Machine Learning contradditorio</a:t>
            </a:r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13D34040-3416-B149-DF18-0DB55ADE317C}"/>
              </a:ext>
            </a:extLst>
          </p:cNvPr>
          <p:cNvSpPr/>
          <p:nvPr/>
        </p:nvSpPr>
        <p:spPr>
          <a:xfrm>
            <a:off x="-4661807" y="5254168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Autenticazione e controllo degli accessi</a:t>
            </a:r>
          </a:p>
        </p:txBody>
      </p:sp>
      <p:sp>
        <p:nvSpPr>
          <p:cNvPr id="18" name="Freccia a pentagono 17">
            <a:extLst>
              <a:ext uri="{FF2B5EF4-FFF2-40B4-BE49-F238E27FC236}">
                <a16:creationId xmlns:a16="http://schemas.microsoft.com/office/drawing/2014/main" id="{3D13213C-E229-C03E-309E-AEA6AA9BC91F}"/>
              </a:ext>
            </a:extLst>
          </p:cNvPr>
          <p:cNvSpPr/>
          <p:nvPr/>
        </p:nvSpPr>
        <p:spPr>
          <a:xfrm>
            <a:off x="-4661807" y="5936340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Automazione e orchestrazione sicurezza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DCA9D6-FC1F-43FA-5492-B8521F801C7A}"/>
              </a:ext>
            </a:extLst>
          </p:cNvPr>
          <p:cNvSpPr txBox="1"/>
          <p:nvPr/>
        </p:nvSpPr>
        <p:spPr>
          <a:xfrm>
            <a:off x="812801" y="1843308"/>
            <a:ext cx="4455886" cy="455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 sistemi basati sull’IA possono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analizzare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grandi quantità di dati,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modelli 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rilevare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anomalie in tempo reale. </a:t>
            </a:r>
          </a:p>
          <a:p>
            <a:pPr algn="just"/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L’IA può anche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modo proattivo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vulnerabilità 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nelle reti e nei sistemi,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consentendo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alle organizzazioni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 correggerle 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prima che possano essere sfruttate</a:t>
            </a:r>
            <a:r>
              <a:rPr lang="it-IT" sz="2400" b="0" i="0" dirty="0">
                <a:solidFill>
                  <a:srgbClr val="61616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 sz="2400" dirty="0">
              <a:solidFill>
                <a:srgbClr val="015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94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artello divieto di accesso personale non autorizzato | DMR">
            <a:extLst>
              <a:ext uri="{FF2B5EF4-FFF2-40B4-BE49-F238E27FC236}">
                <a16:creationId xmlns:a16="http://schemas.microsoft.com/office/drawing/2014/main" id="{64FDF5D4-CC8D-CB99-9A43-A3F99779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42" y="370109"/>
            <a:ext cx="6357258" cy="63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307AF7C6-0E93-CA11-B254-12E26C0716BD}"/>
              </a:ext>
            </a:extLst>
          </p:cNvPr>
          <p:cNvSpPr/>
          <p:nvPr/>
        </p:nvSpPr>
        <p:spPr>
          <a:xfrm>
            <a:off x="5050971" y="-3"/>
            <a:ext cx="12192000" cy="7053942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92E04BE-EFC2-532E-903D-D573781F6F46}"/>
              </a:ext>
            </a:extLst>
          </p:cNvPr>
          <p:cNvSpPr/>
          <p:nvPr/>
        </p:nvSpPr>
        <p:spPr>
          <a:xfrm>
            <a:off x="0" y="0"/>
            <a:ext cx="58347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521927DE-CDE3-4944-32D5-BAA44E0D1116}"/>
              </a:ext>
            </a:extLst>
          </p:cNvPr>
          <p:cNvSpPr/>
          <p:nvPr/>
        </p:nvSpPr>
        <p:spPr>
          <a:xfrm>
            <a:off x="-4661807" y="1843308"/>
            <a:ext cx="5268686" cy="682172"/>
          </a:xfrm>
          <a:prstGeom prst="homePlate">
            <a:avLst>
              <a:gd name="adj" fmla="val 52421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Rilevamento e prevenzione minacce</a:t>
            </a:r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0C0A8086-3FED-8D24-20EF-BAE041FA4E90}"/>
              </a:ext>
            </a:extLst>
          </p:cNvPr>
          <p:cNvSpPr/>
          <p:nvPr/>
        </p:nvSpPr>
        <p:spPr>
          <a:xfrm>
            <a:off x="0" y="217719"/>
            <a:ext cx="5834742" cy="1150258"/>
          </a:xfrm>
          <a:prstGeom prst="homePlate">
            <a:avLst>
              <a:gd name="adj" fmla="val 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500" dirty="0">
                <a:latin typeface="Arial rounded MT bold" panose="020F0704030504030204" pitchFamily="34" charset="0"/>
                <a:cs typeface="Arial" panose="020B0604020202020204" pitchFamily="34" charset="0"/>
              </a:rPr>
              <a:t>Analisi di comportamento</a:t>
            </a:r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BBE27022-F840-A1CB-E4BE-CB12EEB2814B}"/>
              </a:ext>
            </a:extLst>
          </p:cNvPr>
          <p:cNvSpPr/>
          <p:nvPr/>
        </p:nvSpPr>
        <p:spPr>
          <a:xfrm>
            <a:off x="-4661807" y="3207652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Risposta automatizzata e mitigazione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02943437-DC9F-E87A-6880-65D1533365F2}"/>
              </a:ext>
            </a:extLst>
          </p:cNvPr>
          <p:cNvSpPr/>
          <p:nvPr/>
        </p:nvSpPr>
        <p:spPr>
          <a:xfrm>
            <a:off x="-4661807" y="3889824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Intelligence e analisi sulle minacce</a:t>
            </a:r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B0815BDE-3729-7CDF-57B1-13071E86E876}"/>
              </a:ext>
            </a:extLst>
          </p:cNvPr>
          <p:cNvSpPr/>
          <p:nvPr/>
        </p:nvSpPr>
        <p:spPr>
          <a:xfrm>
            <a:off x="-4661807" y="4571996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Machine Learning contradditorio</a:t>
            </a:r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13D34040-3416-B149-DF18-0DB55ADE317C}"/>
              </a:ext>
            </a:extLst>
          </p:cNvPr>
          <p:cNvSpPr/>
          <p:nvPr/>
        </p:nvSpPr>
        <p:spPr>
          <a:xfrm>
            <a:off x="-4661807" y="5254168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Autenticazione e controllo degli accessi</a:t>
            </a:r>
          </a:p>
        </p:txBody>
      </p:sp>
      <p:sp>
        <p:nvSpPr>
          <p:cNvPr id="18" name="Freccia a pentagono 17">
            <a:extLst>
              <a:ext uri="{FF2B5EF4-FFF2-40B4-BE49-F238E27FC236}">
                <a16:creationId xmlns:a16="http://schemas.microsoft.com/office/drawing/2014/main" id="{3D13213C-E229-C03E-309E-AEA6AA9BC91F}"/>
              </a:ext>
            </a:extLst>
          </p:cNvPr>
          <p:cNvSpPr/>
          <p:nvPr/>
        </p:nvSpPr>
        <p:spPr>
          <a:xfrm>
            <a:off x="-4661807" y="5936340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Automazione e orchestrazione sicurezza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DCA9D6-FC1F-43FA-5492-B8521F801C7A}"/>
              </a:ext>
            </a:extLst>
          </p:cNvPr>
          <p:cNvSpPr txBox="1"/>
          <p:nvPr/>
        </p:nvSpPr>
        <p:spPr>
          <a:xfrm>
            <a:off x="812801" y="1843308"/>
            <a:ext cx="4455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L’IA può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monitorare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analizzare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il comportamento degli utenti. Gli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algoritmi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stabilendo linee di base,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possono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deviazioni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inviare avvisi 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quando vengono rilevate potenziali minacce come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infezioni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malware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tentativi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accesso non autorizzati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 sz="2400" dirty="0">
              <a:solidFill>
                <a:srgbClr val="015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97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rologio tempo - Scaricare icone gratuite">
            <a:extLst>
              <a:ext uri="{FF2B5EF4-FFF2-40B4-BE49-F238E27FC236}">
                <a16:creationId xmlns:a16="http://schemas.microsoft.com/office/drawing/2014/main" id="{131CDA6B-58C4-3974-8D6E-DC68337FD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40" y="-1089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307AF7C6-0E93-CA11-B254-12E26C0716BD}"/>
              </a:ext>
            </a:extLst>
          </p:cNvPr>
          <p:cNvSpPr/>
          <p:nvPr/>
        </p:nvSpPr>
        <p:spPr>
          <a:xfrm>
            <a:off x="4717144" y="-10895"/>
            <a:ext cx="12192000" cy="7053942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92E04BE-EFC2-532E-903D-D573781F6F46}"/>
              </a:ext>
            </a:extLst>
          </p:cNvPr>
          <p:cNvSpPr/>
          <p:nvPr/>
        </p:nvSpPr>
        <p:spPr>
          <a:xfrm>
            <a:off x="0" y="0"/>
            <a:ext cx="58347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521927DE-CDE3-4944-32D5-BAA44E0D1116}"/>
              </a:ext>
            </a:extLst>
          </p:cNvPr>
          <p:cNvSpPr/>
          <p:nvPr/>
        </p:nvSpPr>
        <p:spPr>
          <a:xfrm>
            <a:off x="-4661807" y="1843308"/>
            <a:ext cx="5268686" cy="682172"/>
          </a:xfrm>
          <a:prstGeom prst="homePlate">
            <a:avLst>
              <a:gd name="adj" fmla="val 52421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Rilevamento e prevenzione minacce</a:t>
            </a:r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0C0A8086-3FED-8D24-20EF-BAE041FA4E90}"/>
              </a:ext>
            </a:extLst>
          </p:cNvPr>
          <p:cNvSpPr/>
          <p:nvPr/>
        </p:nvSpPr>
        <p:spPr>
          <a:xfrm>
            <a:off x="-4661807" y="2525480"/>
            <a:ext cx="5268686" cy="703941"/>
          </a:xfrm>
          <a:prstGeom prst="homePlate">
            <a:avLst>
              <a:gd name="adj" fmla="val 5232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di comportamento</a:t>
            </a:r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BBE27022-F840-A1CB-E4BE-CB12EEB2814B}"/>
              </a:ext>
            </a:extLst>
          </p:cNvPr>
          <p:cNvSpPr/>
          <p:nvPr/>
        </p:nvSpPr>
        <p:spPr>
          <a:xfrm>
            <a:off x="-1" y="43537"/>
            <a:ext cx="5834741" cy="1788887"/>
          </a:xfrm>
          <a:prstGeom prst="homePlate">
            <a:avLst>
              <a:gd name="adj" fmla="val 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Arial rounded MT bold" panose="020F0704030504030204" pitchFamily="34" charset="0"/>
                <a:cs typeface="Arial" panose="020B0604020202020204" pitchFamily="34" charset="0"/>
              </a:rPr>
              <a:t>Risposta automatizzata e mitigazione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02943437-DC9F-E87A-6880-65D1533365F2}"/>
              </a:ext>
            </a:extLst>
          </p:cNvPr>
          <p:cNvSpPr/>
          <p:nvPr/>
        </p:nvSpPr>
        <p:spPr>
          <a:xfrm>
            <a:off x="-4661807" y="3889824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Intelligence e analisi sulle minacce</a:t>
            </a:r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B0815BDE-3729-7CDF-57B1-13071E86E876}"/>
              </a:ext>
            </a:extLst>
          </p:cNvPr>
          <p:cNvSpPr/>
          <p:nvPr/>
        </p:nvSpPr>
        <p:spPr>
          <a:xfrm>
            <a:off x="-4661807" y="4571996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Machine Learning contradditorio</a:t>
            </a:r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13D34040-3416-B149-DF18-0DB55ADE317C}"/>
              </a:ext>
            </a:extLst>
          </p:cNvPr>
          <p:cNvSpPr/>
          <p:nvPr/>
        </p:nvSpPr>
        <p:spPr>
          <a:xfrm>
            <a:off x="-4661807" y="5254168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Autenticazione e controllo degli accessi</a:t>
            </a:r>
          </a:p>
        </p:txBody>
      </p:sp>
      <p:sp>
        <p:nvSpPr>
          <p:cNvPr id="18" name="Freccia a pentagono 17">
            <a:extLst>
              <a:ext uri="{FF2B5EF4-FFF2-40B4-BE49-F238E27FC236}">
                <a16:creationId xmlns:a16="http://schemas.microsoft.com/office/drawing/2014/main" id="{3D13213C-E229-C03E-309E-AEA6AA9BC91F}"/>
              </a:ext>
            </a:extLst>
          </p:cNvPr>
          <p:cNvSpPr/>
          <p:nvPr/>
        </p:nvSpPr>
        <p:spPr>
          <a:xfrm>
            <a:off x="-4661807" y="5936340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Automazione e orchestrazione sicurezza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DCA9D6-FC1F-43FA-5492-B8521F801C7A}"/>
              </a:ext>
            </a:extLst>
          </p:cNvPr>
          <p:cNvSpPr txBox="1"/>
          <p:nvPr/>
        </p:nvSpPr>
        <p:spPr>
          <a:xfrm>
            <a:off x="783771" y="2208222"/>
            <a:ext cx="4455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L’IA può consentire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risposte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automatizzate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agli incidenti di cyber security,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riducendo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 risposta e minimizzando l’impatto degli attacchi.</a:t>
            </a:r>
          </a:p>
          <a:p>
            <a:pPr algn="just"/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Ciò consente alle organizzazioni di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rispondere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modo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rapido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ed efficace per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mitigare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minacce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 sz="2400" dirty="0">
              <a:solidFill>
                <a:srgbClr val="015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14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esign lineare dell'icona del team di sicurezza | Vettore Premium">
            <a:extLst>
              <a:ext uri="{FF2B5EF4-FFF2-40B4-BE49-F238E27FC236}">
                <a16:creationId xmlns:a16="http://schemas.microsoft.com/office/drawing/2014/main" id="{3311AD9D-92A7-C38F-2B9A-F645AE88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357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307AF7C6-0E93-CA11-B254-12E26C0716BD}"/>
              </a:ext>
            </a:extLst>
          </p:cNvPr>
          <p:cNvSpPr/>
          <p:nvPr/>
        </p:nvSpPr>
        <p:spPr>
          <a:xfrm>
            <a:off x="4920344" y="0"/>
            <a:ext cx="12192000" cy="705394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92E04BE-EFC2-532E-903D-D573781F6F46}"/>
              </a:ext>
            </a:extLst>
          </p:cNvPr>
          <p:cNvSpPr/>
          <p:nvPr/>
        </p:nvSpPr>
        <p:spPr>
          <a:xfrm>
            <a:off x="0" y="0"/>
            <a:ext cx="58347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521927DE-CDE3-4944-32D5-BAA44E0D1116}"/>
              </a:ext>
            </a:extLst>
          </p:cNvPr>
          <p:cNvSpPr/>
          <p:nvPr/>
        </p:nvSpPr>
        <p:spPr>
          <a:xfrm>
            <a:off x="-4661807" y="1843308"/>
            <a:ext cx="5268686" cy="682172"/>
          </a:xfrm>
          <a:prstGeom prst="homePlate">
            <a:avLst>
              <a:gd name="adj" fmla="val 52421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Rilevamento e prevenzione minacce</a:t>
            </a:r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0C0A8086-3FED-8D24-20EF-BAE041FA4E90}"/>
              </a:ext>
            </a:extLst>
          </p:cNvPr>
          <p:cNvSpPr/>
          <p:nvPr/>
        </p:nvSpPr>
        <p:spPr>
          <a:xfrm>
            <a:off x="-4661807" y="2525480"/>
            <a:ext cx="5268686" cy="703941"/>
          </a:xfrm>
          <a:prstGeom prst="homePlate">
            <a:avLst>
              <a:gd name="adj" fmla="val 5232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di comportamento</a:t>
            </a:r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BBE27022-F840-A1CB-E4BE-CB12EEB2814B}"/>
              </a:ext>
            </a:extLst>
          </p:cNvPr>
          <p:cNvSpPr/>
          <p:nvPr/>
        </p:nvSpPr>
        <p:spPr>
          <a:xfrm>
            <a:off x="-4661807" y="3229421"/>
            <a:ext cx="5268686" cy="703941"/>
          </a:xfrm>
          <a:prstGeom prst="homePlate">
            <a:avLst>
              <a:gd name="adj" fmla="val 51211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Risposta automatizzata e mitigazione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02943437-DC9F-E87A-6880-65D1533365F2}"/>
              </a:ext>
            </a:extLst>
          </p:cNvPr>
          <p:cNvSpPr/>
          <p:nvPr/>
        </p:nvSpPr>
        <p:spPr>
          <a:xfrm>
            <a:off x="-29030" y="150822"/>
            <a:ext cx="5834743" cy="1254446"/>
          </a:xfrm>
          <a:prstGeom prst="homePlate">
            <a:avLst>
              <a:gd name="adj" fmla="val 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Arial rounded MT bold" panose="020F0704030504030204" pitchFamily="34" charset="0"/>
                <a:cs typeface="Arial" panose="020B0604020202020204" pitchFamily="34" charset="0"/>
              </a:rPr>
              <a:t>Intelligence e analisi sulle minacce</a:t>
            </a:r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B0815BDE-3729-7CDF-57B1-13071E86E876}"/>
              </a:ext>
            </a:extLst>
          </p:cNvPr>
          <p:cNvSpPr/>
          <p:nvPr/>
        </p:nvSpPr>
        <p:spPr>
          <a:xfrm>
            <a:off x="-4661807" y="4571996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Machine Learning contradditorio</a:t>
            </a:r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13D34040-3416-B149-DF18-0DB55ADE317C}"/>
              </a:ext>
            </a:extLst>
          </p:cNvPr>
          <p:cNvSpPr/>
          <p:nvPr/>
        </p:nvSpPr>
        <p:spPr>
          <a:xfrm>
            <a:off x="-4661807" y="5254168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Autenticazione e controllo degli accessi</a:t>
            </a:r>
          </a:p>
        </p:txBody>
      </p:sp>
      <p:sp>
        <p:nvSpPr>
          <p:cNvPr id="18" name="Freccia a pentagono 17">
            <a:extLst>
              <a:ext uri="{FF2B5EF4-FFF2-40B4-BE49-F238E27FC236}">
                <a16:creationId xmlns:a16="http://schemas.microsoft.com/office/drawing/2014/main" id="{3D13213C-E229-C03E-309E-AEA6AA9BC91F}"/>
              </a:ext>
            </a:extLst>
          </p:cNvPr>
          <p:cNvSpPr/>
          <p:nvPr/>
        </p:nvSpPr>
        <p:spPr>
          <a:xfrm>
            <a:off x="-4661807" y="5936340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Automazione e orchestrazione sicurezza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DCA9D6-FC1F-43FA-5492-B8521F801C7A}"/>
              </a:ext>
            </a:extLst>
          </p:cNvPr>
          <p:cNvSpPr txBox="1"/>
          <p:nvPr/>
        </p:nvSpPr>
        <p:spPr>
          <a:xfrm>
            <a:off x="801456" y="1986114"/>
            <a:ext cx="44558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L’IA può aiutare a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raccogliere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analizzare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grandi volumi di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sulle minacce provenienti da varie fonti.</a:t>
            </a:r>
          </a:p>
          <a:p>
            <a:pPr algn="just"/>
            <a:r>
              <a:rPr lang="it-IT" sz="2400" b="1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Analizzando</a:t>
            </a:r>
            <a:r>
              <a:rPr lang="it-IT" sz="2400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it-IT" sz="2400" b="1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</a:t>
            </a:r>
            <a:r>
              <a:rPr lang="it-IT" sz="2400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attacco, gli algoritmi, possono </a:t>
            </a:r>
            <a:r>
              <a:rPr lang="it-IT" sz="2400" b="1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fornire</a:t>
            </a:r>
            <a:r>
              <a:rPr lang="it-IT" sz="2400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informazioni</a:t>
            </a:r>
            <a:r>
              <a:rPr lang="it-IT" sz="2400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</a:t>
            </a:r>
            <a:r>
              <a:rPr lang="it-IT" sz="2400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it-IT" sz="2400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it-IT" sz="2400" dirty="0">
                <a:solidFill>
                  <a:srgbClr val="015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sicurezza.</a:t>
            </a:r>
          </a:p>
        </p:txBody>
      </p:sp>
    </p:spTree>
    <p:extLst>
      <p:ext uri="{BB962C8B-B14F-4D97-AF65-F5344CB8AC3E}">
        <p14:creationId xmlns:p14="http://schemas.microsoft.com/office/powerpoint/2010/main" val="3489807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Is Machine Learning: Definition and Examples | Built In">
            <a:extLst>
              <a:ext uri="{FF2B5EF4-FFF2-40B4-BE49-F238E27FC236}">
                <a16:creationId xmlns:a16="http://schemas.microsoft.com/office/drawing/2014/main" id="{3C6371EF-15DD-DF5B-FF31-F20E2285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59" y="0"/>
            <a:ext cx="6908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307AF7C6-0E93-CA11-B254-12E26C0716BD}"/>
              </a:ext>
            </a:extLst>
          </p:cNvPr>
          <p:cNvSpPr/>
          <p:nvPr/>
        </p:nvSpPr>
        <p:spPr>
          <a:xfrm>
            <a:off x="4151088" y="-97971"/>
            <a:ext cx="12192000" cy="7053942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92E04BE-EFC2-532E-903D-D573781F6F46}"/>
              </a:ext>
            </a:extLst>
          </p:cNvPr>
          <p:cNvSpPr/>
          <p:nvPr/>
        </p:nvSpPr>
        <p:spPr>
          <a:xfrm>
            <a:off x="0" y="3120"/>
            <a:ext cx="58347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521927DE-CDE3-4944-32D5-BAA44E0D1116}"/>
              </a:ext>
            </a:extLst>
          </p:cNvPr>
          <p:cNvSpPr/>
          <p:nvPr/>
        </p:nvSpPr>
        <p:spPr>
          <a:xfrm>
            <a:off x="-4661807" y="1843308"/>
            <a:ext cx="5268686" cy="682172"/>
          </a:xfrm>
          <a:prstGeom prst="homePlate">
            <a:avLst>
              <a:gd name="adj" fmla="val 52421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Rilevamento e prevenzione minacce</a:t>
            </a:r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0C0A8086-3FED-8D24-20EF-BAE041FA4E90}"/>
              </a:ext>
            </a:extLst>
          </p:cNvPr>
          <p:cNvSpPr/>
          <p:nvPr/>
        </p:nvSpPr>
        <p:spPr>
          <a:xfrm>
            <a:off x="-4661807" y="2525480"/>
            <a:ext cx="5268686" cy="703941"/>
          </a:xfrm>
          <a:prstGeom prst="homePlate">
            <a:avLst>
              <a:gd name="adj" fmla="val 5232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di comportamento</a:t>
            </a:r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BBE27022-F840-A1CB-E4BE-CB12EEB2814B}"/>
              </a:ext>
            </a:extLst>
          </p:cNvPr>
          <p:cNvSpPr/>
          <p:nvPr/>
        </p:nvSpPr>
        <p:spPr>
          <a:xfrm>
            <a:off x="-4667711" y="3235107"/>
            <a:ext cx="5274590" cy="703941"/>
          </a:xfrm>
          <a:prstGeom prst="homePlate">
            <a:avLst>
              <a:gd name="adj" fmla="val 51211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Risposta automatizzata e mitigazione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02943437-DC9F-E87A-6880-65D1533365F2}"/>
              </a:ext>
            </a:extLst>
          </p:cNvPr>
          <p:cNvSpPr/>
          <p:nvPr/>
        </p:nvSpPr>
        <p:spPr>
          <a:xfrm>
            <a:off x="-4667711" y="3952384"/>
            <a:ext cx="5239660" cy="655500"/>
          </a:xfrm>
          <a:prstGeom prst="homePlate">
            <a:avLst>
              <a:gd name="adj" fmla="val 48636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Intelligence e analisi sulle minacce</a:t>
            </a:r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B0815BDE-3729-7CDF-57B1-13071E86E876}"/>
              </a:ext>
            </a:extLst>
          </p:cNvPr>
          <p:cNvSpPr/>
          <p:nvPr/>
        </p:nvSpPr>
        <p:spPr>
          <a:xfrm>
            <a:off x="-11344" y="146952"/>
            <a:ext cx="5846087" cy="1192877"/>
          </a:xfrm>
          <a:prstGeom prst="homePlate">
            <a:avLst>
              <a:gd name="adj" fmla="val 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Arial rounded MT bold" panose="020F0704030504030204" pitchFamily="34" charset="0"/>
                <a:cs typeface="Arial" panose="020B0604020202020204" pitchFamily="34" charset="0"/>
              </a:rPr>
              <a:t>Machine Learning contradditorio</a:t>
            </a:r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13D34040-3416-B149-DF18-0DB55ADE317C}"/>
              </a:ext>
            </a:extLst>
          </p:cNvPr>
          <p:cNvSpPr/>
          <p:nvPr/>
        </p:nvSpPr>
        <p:spPr>
          <a:xfrm>
            <a:off x="-4661807" y="5254168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Autenticazione e controllo degli accessi</a:t>
            </a:r>
          </a:p>
        </p:txBody>
      </p:sp>
      <p:sp>
        <p:nvSpPr>
          <p:cNvPr id="18" name="Freccia a pentagono 17">
            <a:extLst>
              <a:ext uri="{FF2B5EF4-FFF2-40B4-BE49-F238E27FC236}">
                <a16:creationId xmlns:a16="http://schemas.microsoft.com/office/drawing/2014/main" id="{3D13213C-E229-C03E-309E-AEA6AA9BC91F}"/>
              </a:ext>
            </a:extLst>
          </p:cNvPr>
          <p:cNvSpPr/>
          <p:nvPr/>
        </p:nvSpPr>
        <p:spPr>
          <a:xfrm>
            <a:off x="-4661807" y="5936340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Automazione e orchestrazione sicurezza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DCA9D6-FC1F-43FA-5492-B8521F801C7A}"/>
              </a:ext>
            </a:extLst>
          </p:cNvPr>
          <p:cNvSpPr txBox="1"/>
          <p:nvPr/>
        </p:nvSpPr>
        <p:spPr>
          <a:xfrm>
            <a:off x="801456" y="1836757"/>
            <a:ext cx="44558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rgbClr val="015864"/>
                </a:solidFill>
                <a:latin typeface="Muli"/>
              </a:rPr>
              <a:t>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mplica l’utilizzo dell’IA per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identificare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difendersi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dagli attacchi che prendono di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mira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gli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stessi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modelli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di machine learning. </a:t>
            </a:r>
            <a:r>
              <a:rPr lang="it-IT" sz="2400" dirty="0">
                <a:solidFill>
                  <a:srgbClr val="015864"/>
                </a:solidFill>
                <a:latin typeface="Muli"/>
              </a:rPr>
              <a:t>G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li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avversari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possono tentare di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manipolare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o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eludere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il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rilevamento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sfruttando le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vulnerabilità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negli algoritmi di IA.</a:t>
            </a:r>
          </a:p>
          <a:p>
            <a:pPr algn="just"/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Le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tecniche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di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IA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possono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aiutare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a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rilevare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mitigare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Muli"/>
              </a:rPr>
              <a:t> questi attacchi,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Muli"/>
              </a:rPr>
              <a:t>garantendo l’integrità e l’affidabilità.</a:t>
            </a:r>
            <a:endParaRPr lang="it-IT" sz="2400" b="1" dirty="0">
              <a:solidFill>
                <a:srgbClr val="015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812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9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utenticazione a due fattori: cos'è e perché è importante attivarla -  Dgroove">
            <a:extLst>
              <a:ext uri="{FF2B5EF4-FFF2-40B4-BE49-F238E27FC236}">
                <a16:creationId xmlns:a16="http://schemas.microsoft.com/office/drawing/2014/main" id="{EBC4CE81-03A3-FF38-D637-ACD94854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087" y="1359686"/>
            <a:ext cx="6500135" cy="413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307AF7C6-0E93-CA11-B254-12E26C0716BD}"/>
              </a:ext>
            </a:extLst>
          </p:cNvPr>
          <p:cNvSpPr/>
          <p:nvPr/>
        </p:nvSpPr>
        <p:spPr>
          <a:xfrm>
            <a:off x="4238174" y="-159659"/>
            <a:ext cx="12192000" cy="7053942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92E04BE-EFC2-532E-903D-D573781F6F46}"/>
              </a:ext>
            </a:extLst>
          </p:cNvPr>
          <p:cNvSpPr/>
          <p:nvPr/>
        </p:nvSpPr>
        <p:spPr>
          <a:xfrm>
            <a:off x="0" y="3120"/>
            <a:ext cx="58347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521927DE-CDE3-4944-32D5-BAA44E0D1116}"/>
              </a:ext>
            </a:extLst>
          </p:cNvPr>
          <p:cNvSpPr/>
          <p:nvPr/>
        </p:nvSpPr>
        <p:spPr>
          <a:xfrm>
            <a:off x="-4661807" y="1843308"/>
            <a:ext cx="5268686" cy="682172"/>
          </a:xfrm>
          <a:prstGeom prst="homePlate">
            <a:avLst>
              <a:gd name="adj" fmla="val 52421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Rilevamento e prevenzione minacce</a:t>
            </a:r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0C0A8086-3FED-8D24-20EF-BAE041FA4E90}"/>
              </a:ext>
            </a:extLst>
          </p:cNvPr>
          <p:cNvSpPr/>
          <p:nvPr/>
        </p:nvSpPr>
        <p:spPr>
          <a:xfrm>
            <a:off x="-4661807" y="2525480"/>
            <a:ext cx="5268686" cy="703941"/>
          </a:xfrm>
          <a:prstGeom prst="homePlate">
            <a:avLst>
              <a:gd name="adj" fmla="val 5232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di comportamento</a:t>
            </a:r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BBE27022-F840-A1CB-E4BE-CB12EEB2814B}"/>
              </a:ext>
            </a:extLst>
          </p:cNvPr>
          <p:cNvSpPr/>
          <p:nvPr/>
        </p:nvSpPr>
        <p:spPr>
          <a:xfrm>
            <a:off x="-4667711" y="3235107"/>
            <a:ext cx="5274590" cy="703941"/>
          </a:xfrm>
          <a:prstGeom prst="homePlate">
            <a:avLst>
              <a:gd name="adj" fmla="val 51211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Risposta automatizzata e mitigazione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02943437-DC9F-E87A-6880-65D1533365F2}"/>
              </a:ext>
            </a:extLst>
          </p:cNvPr>
          <p:cNvSpPr/>
          <p:nvPr/>
        </p:nvSpPr>
        <p:spPr>
          <a:xfrm>
            <a:off x="-4667711" y="3952384"/>
            <a:ext cx="5239660" cy="655500"/>
          </a:xfrm>
          <a:prstGeom prst="homePlate">
            <a:avLst>
              <a:gd name="adj" fmla="val 48636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Intelligence e analisi sulle minacce</a:t>
            </a:r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B0815BDE-3729-7CDF-57B1-13071E86E876}"/>
              </a:ext>
            </a:extLst>
          </p:cNvPr>
          <p:cNvSpPr/>
          <p:nvPr/>
        </p:nvSpPr>
        <p:spPr>
          <a:xfrm>
            <a:off x="-4674057" y="4599451"/>
            <a:ext cx="5239661" cy="654717"/>
          </a:xfrm>
          <a:prstGeom prst="homePlate">
            <a:avLst>
              <a:gd name="adj" fmla="val 46554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Machine Learning contradditorio</a:t>
            </a:r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13D34040-3416-B149-DF18-0DB55ADE317C}"/>
              </a:ext>
            </a:extLst>
          </p:cNvPr>
          <p:cNvSpPr/>
          <p:nvPr/>
        </p:nvSpPr>
        <p:spPr>
          <a:xfrm>
            <a:off x="-11344" y="168817"/>
            <a:ext cx="5846087" cy="1353107"/>
          </a:xfrm>
          <a:prstGeom prst="homePlate">
            <a:avLst>
              <a:gd name="adj" fmla="val 0"/>
            </a:avLst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Arial rounded MT bold" panose="020F0704030504030204" pitchFamily="34" charset="0"/>
                <a:cs typeface="Arial" panose="020B0604020202020204" pitchFamily="34" charset="0"/>
              </a:rPr>
              <a:t>Autenticazione e controllo degli accessi</a:t>
            </a:r>
          </a:p>
        </p:txBody>
      </p:sp>
      <p:sp>
        <p:nvSpPr>
          <p:cNvPr id="18" name="Freccia a pentagono 17">
            <a:extLst>
              <a:ext uri="{FF2B5EF4-FFF2-40B4-BE49-F238E27FC236}">
                <a16:creationId xmlns:a16="http://schemas.microsoft.com/office/drawing/2014/main" id="{3D13213C-E229-C03E-309E-AEA6AA9BC91F}"/>
              </a:ext>
            </a:extLst>
          </p:cNvPr>
          <p:cNvSpPr/>
          <p:nvPr/>
        </p:nvSpPr>
        <p:spPr>
          <a:xfrm>
            <a:off x="-4661807" y="5936340"/>
            <a:ext cx="5268686" cy="682172"/>
          </a:xfrm>
          <a:prstGeom prst="homePlate">
            <a:avLst/>
          </a:prstGeom>
          <a:solidFill>
            <a:srgbClr val="033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Automazione e orchestrazione sicurezza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DCA9D6-FC1F-43FA-5492-B8521F801C7A}"/>
              </a:ext>
            </a:extLst>
          </p:cNvPr>
          <p:cNvSpPr txBox="1"/>
          <p:nvPr/>
        </p:nvSpPr>
        <p:spPr>
          <a:xfrm>
            <a:off x="801456" y="1836757"/>
            <a:ext cx="44558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L’IA può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rafforzare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meccanismi di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autenticazione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utilizzando la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biometria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il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riconoscimento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facciale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il riconoscimento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vocale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l’analisi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comportamentale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che fungono da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alla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verifica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delle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identità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degli utenti in modo più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accurato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riducendo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il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rischio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autorizzato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it-IT" sz="2400" b="1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compromissione</a:t>
            </a:r>
            <a:r>
              <a:rPr lang="it-IT" sz="2400" b="0" i="0" dirty="0">
                <a:solidFill>
                  <a:srgbClr val="015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dell’account.</a:t>
            </a:r>
            <a:endParaRPr lang="it-IT" sz="2400" b="1" dirty="0">
              <a:solidFill>
                <a:srgbClr val="0158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72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689</Words>
  <Application>Microsoft Office PowerPoint</Application>
  <PresentationFormat>Widescreen</PresentationFormat>
  <Paragraphs>83</Paragraphs>
  <Slides>12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3" baseType="lpstr">
      <vt:lpstr>Tema di Office</vt:lpstr>
      <vt:lpstr>Presentazione standard di PowerPoint</vt:lpstr>
      <vt:lpstr>L’integrazione con l’IA</vt:lpstr>
      <vt:lpstr>La modellazione dell’IA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Vantaggi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Sabrina Traino</dc:creator>
  <cp:lastModifiedBy>Sabrina Traino</cp:lastModifiedBy>
  <cp:revision>11</cp:revision>
  <dcterms:created xsi:type="dcterms:W3CDTF">2024-09-12T07:33:48Z</dcterms:created>
  <dcterms:modified xsi:type="dcterms:W3CDTF">2024-09-12T09:26:10Z</dcterms:modified>
</cp:coreProperties>
</file>